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1" r:id="rId2"/>
    <p:sldId id="269" r:id="rId3"/>
    <p:sldId id="272" r:id="rId4"/>
    <p:sldId id="264" r:id="rId5"/>
    <p:sldId id="273" r:id="rId6"/>
    <p:sldId id="270" r:id="rId7"/>
    <p:sldId id="274" r:id="rId8"/>
    <p:sldId id="275" r:id="rId9"/>
    <p:sldId id="257" r:id="rId10"/>
    <p:sldId id="260" r:id="rId11"/>
    <p:sldId id="268" r:id="rId12"/>
    <p:sldId id="263" r:id="rId13"/>
    <p:sldId id="258"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48"/>
  </p:normalViewPr>
  <p:slideViewPr>
    <p:cSldViewPr snapToGrid="0">
      <p:cViewPr varScale="1">
        <p:scale>
          <a:sx n="117" d="100"/>
          <a:sy n="117" d="100"/>
        </p:scale>
        <p:origin x="2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https://hiroshimauniv-my.sharepoint.com/personal/b202400_hiroshima-u_ac_jp/Documents/&#12487;&#12473;&#12463;&#12488;&#12483;&#12503;/Cs,Te-GaAs&#12398;QE&#28204;&#2345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iroshimauniv-my.sharepoint.com/personal/b202400_hiroshima-u_ac_jp/Documents/&#12487;&#12473;&#12463;&#12488;&#12483;&#12503;/Cs,Te-GaAs&#12398;QE&#28204;&#2345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US" altLang="ja-JP"/>
              <a:t>QE[%]</a:t>
            </a:r>
            <a:endParaRPr lang="ja-JP" altLang="en-US"/>
          </a:p>
        </c:rich>
      </c:tx>
      <c:layout>
        <c:manualLayout>
          <c:xMode val="edge"/>
          <c:yMode val="edge"/>
          <c:x val="0.43559779626702977"/>
          <c:y val="6.4548334104791202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ltLang="en-US"/>
        </a:p>
      </c:txPr>
    </c:title>
    <c:autoTitleDeleted val="0"/>
    <c:plotArea>
      <c:layout>
        <c:manualLayout>
          <c:layoutTarget val="inner"/>
          <c:xMode val="edge"/>
          <c:yMode val="edge"/>
          <c:x val="0.1579383725521879"/>
          <c:y val="0.208282008694784"/>
          <c:w val="0.7558451728889809"/>
          <c:h val="0.61236657525718974"/>
        </c:manualLayout>
      </c:layout>
      <c:barChart>
        <c:barDir val="col"/>
        <c:grouping val="clustered"/>
        <c:varyColors val="0"/>
        <c:ser>
          <c:idx val="1"/>
          <c:order val="1"/>
          <c:tx>
            <c:v>Cs_Dep</c:v>
          </c:tx>
          <c:spPr>
            <a:solidFill>
              <a:srgbClr val="00B0F0"/>
            </a:solidFill>
            <a:ln w="25400">
              <a:noFill/>
            </a:ln>
            <a:effectLst/>
          </c:spPr>
          <c:invertIfNegative val="0"/>
          <c:cat>
            <c:numRef>
              <c:f>'20240109'!$B$3:$B$8393</c:f>
              <c:numCache>
                <c:formatCode>General</c:formatCode>
                <c:ptCount val="83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numCache>
            </c:numRef>
          </c:cat>
          <c:val>
            <c:numRef>
              <c:f>'20240109'!$K$3:$K$8393</c:f>
              <c:numCache>
                <c:formatCode>General</c:formatCode>
                <c:ptCount val="8391"/>
                <c:pt idx="1023">
                  <c:v>2000</c:v>
                </c:pt>
                <c:pt idx="1024">
                  <c:v>2000</c:v>
                </c:pt>
                <c:pt idx="1025">
                  <c:v>2000</c:v>
                </c:pt>
                <c:pt idx="1026">
                  <c:v>2000</c:v>
                </c:pt>
                <c:pt idx="1027">
                  <c:v>2000</c:v>
                </c:pt>
                <c:pt idx="1028">
                  <c:v>2000</c:v>
                </c:pt>
                <c:pt idx="1029">
                  <c:v>2000</c:v>
                </c:pt>
                <c:pt idx="1030">
                  <c:v>2000</c:v>
                </c:pt>
                <c:pt idx="1031">
                  <c:v>2000</c:v>
                </c:pt>
                <c:pt idx="1032">
                  <c:v>2000</c:v>
                </c:pt>
                <c:pt idx="1033">
                  <c:v>2000</c:v>
                </c:pt>
                <c:pt idx="1034">
                  <c:v>2000</c:v>
                </c:pt>
                <c:pt idx="1035">
                  <c:v>2000</c:v>
                </c:pt>
                <c:pt idx="1036">
                  <c:v>2000</c:v>
                </c:pt>
                <c:pt idx="1037">
                  <c:v>2000</c:v>
                </c:pt>
                <c:pt idx="1038">
                  <c:v>2000</c:v>
                </c:pt>
                <c:pt idx="1039">
                  <c:v>2000</c:v>
                </c:pt>
                <c:pt idx="1040">
                  <c:v>2000</c:v>
                </c:pt>
                <c:pt idx="1041">
                  <c:v>2000</c:v>
                </c:pt>
                <c:pt idx="1042">
                  <c:v>2000</c:v>
                </c:pt>
                <c:pt idx="1043">
                  <c:v>2000</c:v>
                </c:pt>
                <c:pt idx="1044">
                  <c:v>2000</c:v>
                </c:pt>
                <c:pt idx="1045">
                  <c:v>2000</c:v>
                </c:pt>
                <c:pt idx="1046">
                  <c:v>2000</c:v>
                </c:pt>
                <c:pt idx="1047">
                  <c:v>2000</c:v>
                </c:pt>
                <c:pt idx="1048">
                  <c:v>2000</c:v>
                </c:pt>
                <c:pt idx="1049">
                  <c:v>2000</c:v>
                </c:pt>
                <c:pt idx="1050">
                  <c:v>2000</c:v>
                </c:pt>
                <c:pt idx="1051">
                  <c:v>2000</c:v>
                </c:pt>
                <c:pt idx="1052">
                  <c:v>2000</c:v>
                </c:pt>
                <c:pt idx="1053">
                  <c:v>2000</c:v>
                </c:pt>
                <c:pt idx="1054">
                  <c:v>2000</c:v>
                </c:pt>
                <c:pt idx="1055">
                  <c:v>2000</c:v>
                </c:pt>
                <c:pt idx="1056">
                  <c:v>2000</c:v>
                </c:pt>
                <c:pt idx="1057">
                  <c:v>2000</c:v>
                </c:pt>
                <c:pt idx="1058">
                  <c:v>2000</c:v>
                </c:pt>
                <c:pt idx="1059">
                  <c:v>2000</c:v>
                </c:pt>
                <c:pt idx="1060">
                  <c:v>2000</c:v>
                </c:pt>
                <c:pt idx="1061">
                  <c:v>2000</c:v>
                </c:pt>
                <c:pt idx="1062">
                  <c:v>2000</c:v>
                </c:pt>
                <c:pt idx="1063">
                  <c:v>2000</c:v>
                </c:pt>
                <c:pt idx="1064">
                  <c:v>2000</c:v>
                </c:pt>
                <c:pt idx="1065">
                  <c:v>2000</c:v>
                </c:pt>
                <c:pt idx="1066">
                  <c:v>2000</c:v>
                </c:pt>
                <c:pt idx="1067">
                  <c:v>2000</c:v>
                </c:pt>
                <c:pt idx="1068">
                  <c:v>2000</c:v>
                </c:pt>
                <c:pt idx="1069">
                  <c:v>2000</c:v>
                </c:pt>
                <c:pt idx="1070">
                  <c:v>2000</c:v>
                </c:pt>
                <c:pt idx="1071">
                  <c:v>2000</c:v>
                </c:pt>
                <c:pt idx="1072">
                  <c:v>2000</c:v>
                </c:pt>
                <c:pt idx="1073">
                  <c:v>2000</c:v>
                </c:pt>
                <c:pt idx="1074">
                  <c:v>2000</c:v>
                </c:pt>
                <c:pt idx="1075">
                  <c:v>2000</c:v>
                </c:pt>
                <c:pt idx="1076">
                  <c:v>2000</c:v>
                </c:pt>
                <c:pt idx="1077">
                  <c:v>2000</c:v>
                </c:pt>
                <c:pt idx="1078">
                  <c:v>2000</c:v>
                </c:pt>
                <c:pt idx="1079">
                  <c:v>2000</c:v>
                </c:pt>
                <c:pt idx="1080">
                  <c:v>2000</c:v>
                </c:pt>
                <c:pt idx="1081">
                  <c:v>2000</c:v>
                </c:pt>
                <c:pt idx="1082">
                  <c:v>2000</c:v>
                </c:pt>
                <c:pt idx="1083">
                  <c:v>2000</c:v>
                </c:pt>
                <c:pt idx="1084">
                  <c:v>2000</c:v>
                </c:pt>
                <c:pt idx="1085">
                  <c:v>2000</c:v>
                </c:pt>
                <c:pt idx="1086">
                  <c:v>2000</c:v>
                </c:pt>
                <c:pt idx="1087">
                  <c:v>2000</c:v>
                </c:pt>
                <c:pt idx="1088">
                  <c:v>2000</c:v>
                </c:pt>
                <c:pt idx="1089">
                  <c:v>2000</c:v>
                </c:pt>
                <c:pt idx="1090">
                  <c:v>2000</c:v>
                </c:pt>
                <c:pt idx="1091">
                  <c:v>2000</c:v>
                </c:pt>
                <c:pt idx="1092">
                  <c:v>2000</c:v>
                </c:pt>
                <c:pt idx="1093">
                  <c:v>2000</c:v>
                </c:pt>
                <c:pt idx="1094">
                  <c:v>2000</c:v>
                </c:pt>
                <c:pt idx="1095">
                  <c:v>2000</c:v>
                </c:pt>
                <c:pt idx="1096">
                  <c:v>2000</c:v>
                </c:pt>
                <c:pt idx="1097">
                  <c:v>2000</c:v>
                </c:pt>
                <c:pt idx="1098">
                  <c:v>2000</c:v>
                </c:pt>
                <c:pt idx="1099">
                  <c:v>2000</c:v>
                </c:pt>
                <c:pt idx="1100">
                  <c:v>2000</c:v>
                </c:pt>
                <c:pt idx="1101">
                  <c:v>2000</c:v>
                </c:pt>
                <c:pt idx="1102">
                  <c:v>2000</c:v>
                </c:pt>
                <c:pt idx="1103">
                  <c:v>2000</c:v>
                </c:pt>
                <c:pt idx="1104">
                  <c:v>2000</c:v>
                </c:pt>
                <c:pt idx="1105">
                  <c:v>2000</c:v>
                </c:pt>
                <c:pt idx="1106">
                  <c:v>2000</c:v>
                </c:pt>
                <c:pt idx="1107">
                  <c:v>2000</c:v>
                </c:pt>
                <c:pt idx="1108">
                  <c:v>2000</c:v>
                </c:pt>
                <c:pt idx="1109">
                  <c:v>2000</c:v>
                </c:pt>
                <c:pt idx="1110">
                  <c:v>2000</c:v>
                </c:pt>
                <c:pt idx="1111">
                  <c:v>2000</c:v>
                </c:pt>
                <c:pt idx="1112">
                  <c:v>2000</c:v>
                </c:pt>
                <c:pt idx="1113">
                  <c:v>2000</c:v>
                </c:pt>
                <c:pt idx="1114">
                  <c:v>2000</c:v>
                </c:pt>
                <c:pt idx="1115">
                  <c:v>2000</c:v>
                </c:pt>
                <c:pt idx="1116">
                  <c:v>2000</c:v>
                </c:pt>
                <c:pt idx="1117">
                  <c:v>2000</c:v>
                </c:pt>
                <c:pt idx="1118">
                  <c:v>2000</c:v>
                </c:pt>
                <c:pt idx="1119">
                  <c:v>2000</c:v>
                </c:pt>
                <c:pt idx="1120">
                  <c:v>2000</c:v>
                </c:pt>
                <c:pt idx="1121">
                  <c:v>2000</c:v>
                </c:pt>
                <c:pt idx="1122">
                  <c:v>2000</c:v>
                </c:pt>
                <c:pt idx="1123">
                  <c:v>2000</c:v>
                </c:pt>
                <c:pt idx="1124">
                  <c:v>2000</c:v>
                </c:pt>
                <c:pt idx="1125">
                  <c:v>2000</c:v>
                </c:pt>
                <c:pt idx="1126">
                  <c:v>2000</c:v>
                </c:pt>
                <c:pt idx="1127">
                  <c:v>2000</c:v>
                </c:pt>
                <c:pt idx="1128">
                  <c:v>2000</c:v>
                </c:pt>
                <c:pt idx="1129">
                  <c:v>2000</c:v>
                </c:pt>
                <c:pt idx="1130">
                  <c:v>2000</c:v>
                </c:pt>
                <c:pt idx="1131">
                  <c:v>2000</c:v>
                </c:pt>
                <c:pt idx="1132">
                  <c:v>2000</c:v>
                </c:pt>
                <c:pt idx="1133">
                  <c:v>2000</c:v>
                </c:pt>
                <c:pt idx="1134">
                  <c:v>2000</c:v>
                </c:pt>
                <c:pt idx="1135">
                  <c:v>2000</c:v>
                </c:pt>
                <c:pt idx="1136">
                  <c:v>2000</c:v>
                </c:pt>
                <c:pt idx="1137">
                  <c:v>2000</c:v>
                </c:pt>
                <c:pt idx="1138">
                  <c:v>2000</c:v>
                </c:pt>
                <c:pt idx="1139">
                  <c:v>2000</c:v>
                </c:pt>
                <c:pt idx="1140">
                  <c:v>2000</c:v>
                </c:pt>
                <c:pt idx="1141">
                  <c:v>2000</c:v>
                </c:pt>
                <c:pt idx="1142">
                  <c:v>2000</c:v>
                </c:pt>
                <c:pt idx="1143">
                  <c:v>2000</c:v>
                </c:pt>
                <c:pt idx="1144">
                  <c:v>2000</c:v>
                </c:pt>
                <c:pt idx="1145">
                  <c:v>2000</c:v>
                </c:pt>
                <c:pt idx="1146">
                  <c:v>2000</c:v>
                </c:pt>
                <c:pt idx="1147">
                  <c:v>2000</c:v>
                </c:pt>
                <c:pt idx="1148">
                  <c:v>2000</c:v>
                </c:pt>
                <c:pt idx="1149">
                  <c:v>2000</c:v>
                </c:pt>
                <c:pt idx="1150">
                  <c:v>2000</c:v>
                </c:pt>
                <c:pt idx="1151">
                  <c:v>2000</c:v>
                </c:pt>
                <c:pt idx="1152">
                  <c:v>2000</c:v>
                </c:pt>
                <c:pt idx="1153">
                  <c:v>2000</c:v>
                </c:pt>
                <c:pt idx="1154">
                  <c:v>2000</c:v>
                </c:pt>
                <c:pt idx="1155">
                  <c:v>2000</c:v>
                </c:pt>
                <c:pt idx="1156">
                  <c:v>2000</c:v>
                </c:pt>
                <c:pt idx="1157">
                  <c:v>2000</c:v>
                </c:pt>
                <c:pt idx="1158">
                  <c:v>2000</c:v>
                </c:pt>
                <c:pt idx="1159">
                  <c:v>2000</c:v>
                </c:pt>
                <c:pt idx="1160">
                  <c:v>2000</c:v>
                </c:pt>
                <c:pt idx="1161">
                  <c:v>2000</c:v>
                </c:pt>
                <c:pt idx="1162">
                  <c:v>2000</c:v>
                </c:pt>
                <c:pt idx="1163">
                  <c:v>2000</c:v>
                </c:pt>
                <c:pt idx="1164">
                  <c:v>2000</c:v>
                </c:pt>
                <c:pt idx="1165">
                  <c:v>2000</c:v>
                </c:pt>
                <c:pt idx="1166">
                  <c:v>2000</c:v>
                </c:pt>
                <c:pt idx="1167">
                  <c:v>2000</c:v>
                </c:pt>
                <c:pt idx="1168">
                  <c:v>2000</c:v>
                </c:pt>
                <c:pt idx="1169">
                  <c:v>2000</c:v>
                </c:pt>
                <c:pt idx="1170">
                  <c:v>2000</c:v>
                </c:pt>
                <c:pt idx="1171">
                  <c:v>2000</c:v>
                </c:pt>
                <c:pt idx="1172">
                  <c:v>2000</c:v>
                </c:pt>
                <c:pt idx="1173">
                  <c:v>2000</c:v>
                </c:pt>
                <c:pt idx="1174">
                  <c:v>2000</c:v>
                </c:pt>
                <c:pt idx="1175">
                  <c:v>2000</c:v>
                </c:pt>
                <c:pt idx="1176">
                  <c:v>2000</c:v>
                </c:pt>
                <c:pt idx="1177">
                  <c:v>2000</c:v>
                </c:pt>
                <c:pt idx="1178">
                  <c:v>2000</c:v>
                </c:pt>
                <c:pt idx="1179">
                  <c:v>2000</c:v>
                </c:pt>
                <c:pt idx="1180">
                  <c:v>2000</c:v>
                </c:pt>
                <c:pt idx="1181">
                  <c:v>2000</c:v>
                </c:pt>
                <c:pt idx="1182">
                  <c:v>2000</c:v>
                </c:pt>
                <c:pt idx="1183">
                  <c:v>2000</c:v>
                </c:pt>
                <c:pt idx="1184">
                  <c:v>2000</c:v>
                </c:pt>
                <c:pt idx="1185">
                  <c:v>2000</c:v>
                </c:pt>
                <c:pt idx="1186">
                  <c:v>2000</c:v>
                </c:pt>
                <c:pt idx="1187">
                  <c:v>2000</c:v>
                </c:pt>
                <c:pt idx="1188">
                  <c:v>2000</c:v>
                </c:pt>
                <c:pt idx="1189">
                  <c:v>2000</c:v>
                </c:pt>
                <c:pt idx="1190">
                  <c:v>2000</c:v>
                </c:pt>
                <c:pt idx="1191">
                  <c:v>2000</c:v>
                </c:pt>
                <c:pt idx="1192">
                  <c:v>2000</c:v>
                </c:pt>
                <c:pt idx="1193">
                  <c:v>2000</c:v>
                </c:pt>
                <c:pt idx="1194">
                  <c:v>2000</c:v>
                </c:pt>
                <c:pt idx="1195">
                  <c:v>2000</c:v>
                </c:pt>
                <c:pt idx="1196">
                  <c:v>2000</c:v>
                </c:pt>
                <c:pt idx="1197">
                  <c:v>2000</c:v>
                </c:pt>
                <c:pt idx="1198">
                  <c:v>2000</c:v>
                </c:pt>
                <c:pt idx="1199">
                  <c:v>2000</c:v>
                </c:pt>
                <c:pt idx="1200">
                  <c:v>2000</c:v>
                </c:pt>
                <c:pt idx="1201">
                  <c:v>2000</c:v>
                </c:pt>
                <c:pt idx="1202">
                  <c:v>2000</c:v>
                </c:pt>
                <c:pt idx="1203">
                  <c:v>2000</c:v>
                </c:pt>
                <c:pt idx="1204">
                  <c:v>2000</c:v>
                </c:pt>
                <c:pt idx="1205">
                  <c:v>2000</c:v>
                </c:pt>
                <c:pt idx="1206">
                  <c:v>2000</c:v>
                </c:pt>
                <c:pt idx="1207">
                  <c:v>2000</c:v>
                </c:pt>
                <c:pt idx="1208">
                  <c:v>2000</c:v>
                </c:pt>
                <c:pt idx="1209">
                  <c:v>2000</c:v>
                </c:pt>
                <c:pt idx="1210">
                  <c:v>2000</c:v>
                </c:pt>
                <c:pt idx="1211">
                  <c:v>2000</c:v>
                </c:pt>
                <c:pt idx="1212">
                  <c:v>2000</c:v>
                </c:pt>
                <c:pt idx="1213">
                  <c:v>2000</c:v>
                </c:pt>
                <c:pt idx="1214">
                  <c:v>2000</c:v>
                </c:pt>
                <c:pt idx="1215">
                  <c:v>2000</c:v>
                </c:pt>
                <c:pt idx="1216">
                  <c:v>2000</c:v>
                </c:pt>
                <c:pt idx="1217">
                  <c:v>2000</c:v>
                </c:pt>
                <c:pt idx="1218">
                  <c:v>2000</c:v>
                </c:pt>
                <c:pt idx="1219">
                  <c:v>2000</c:v>
                </c:pt>
                <c:pt idx="1220">
                  <c:v>2000</c:v>
                </c:pt>
                <c:pt idx="1221">
                  <c:v>2000</c:v>
                </c:pt>
                <c:pt idx="1222">
                  <c:v>2000</c:v>
                </c:pt>
                <c:pt idx="1223">
                  <c:v>2000</c:v>
                </c:pt>
                <c:pt idx="1224">
                  <c:v>2000</c:v>
                </c:pt>
                <c:pt idx="1225">
                  <c:v>2000</c:v>
                </c:pt>
                <c:pt idx="1226">
                  <c:v>2000</c:v>
                </c:pt>
                <c:pt idx="1227">
                  <c:v>2000</c:v>
                </c:pt>
                <c:pt idx="1228">
                  <c:v>2000</c:v>
                </c:pt>
                <c:pt idx="1229">
                  <c:v>2000</c:v>
                </c:pt>
                <c:pt idx="1230">
                  <c:v>2000</c:v>
                </c:pt>
                <c:pt idx="1231">
                  <c:v>2000</c:v>
                </c:pt>
                <c:pt idx="1232">
                  <c:v>2000</c:v>
                </c:pt>
                <c:pt idx="1233">
                  <c:v>2000</c:v>
                </c:pt>
                <c:pt idx="1234">
                  <c:v>2000</c:v>
                </c:pt>
                <c:pt idx="1235">
                  <c:v>2000</c:v>
                </c:pt>
                <c:pt idx="1236">
                  <c:v>2000</c:v>
                </c:pt>
                <c:pt idx="1237">
                  <c:v>2000</c:v>
                </c:pt>
                <c:pt idx="1238">
                  <c:v>2000</c:v>
                </c:pt>
                <c:pt idx="1239">
                  <c:v>2000</c:v>
                </c:pt>
                <c:pt idx="1240">
                  <c:v>2000</c:v>
                </c:pt>
                <c:pt idx="1241">
                  <c:v>2000</c:v>
                </c:pt>
                <c:pt idx="1242">
                  <c:v>2000</c:v>
                </c:pt>
                <c:pt idx="1243">
                  <c:v>2000</c:v>
                </c:pt>
                <c:pt idx="1244">
                  <c:v>2000</c:v>
                </c:pt>
                <c:pt idx="1245">
                  <c:v>2000</c:v>
                </c:pt>
                <c:pt idx="1246">
                  <c:v>2000</c:v>
                </c:pt>
                <c:pt idx="1247">
                  <c:v>2000</c:v>
                </c:pt>
                <c:pt idx="1248">
                  <c:v>2000</c:v>
                </c:pt>
                <c:pt idx="1249">
                  <c:v>2000</c:v>
                </c:pt>
                <c:pt idx="1250">
                  <c:v>2000</c:v>
                </c:pt>
                <c:pt idx="1251">
                  <c:v>2000</c:v>
                </c:pt>
                <c:pt idx="1252">
                  <c:v>2000</c:v>
                </c:pt>
                <c:pt idx="1253">
                  <c:v>2000</c:v>
                </c:pt>
                <c:pt idx="1254">
                  <c:v>2000</c:v>
                </c:pt>
                <c:pt idx="1255">
                  <c:v>2000</c:v>
                </c:pt>
                <c:pt idx="1256">
                  <c:v>2000</c:v>
                </c:pt>
                <c:pt idx="1257">
                  <c:v>2000</c:v>
                </c:pt>
                <c:pt idx="1258">
                  <c:v>2000</c:v>
                </c:pt>
                <c:pt idx="1259">
                  <c:v>2000</c:v>
                </c:pt>
                <c:pt idx="1260">
                  <c:v>2000</c:v>
                </c:pt>
                <c:pt idx="1261">
                  <c:v>2000</c:v>
                </c:pt>
                <c:pt idx="1262">
                  <c:v>2000</c:v>
                </c:pt>
                <c:pt idx="1263">
                  <c:v>2000</c:v>
                </c:pt>
                <c:pt idx="1264">
                  <c:v>2000</c:v>
                </c:pt>
                <c:pt idx="1265">
                  <c:v>2000</c:v>
                </c:pt>
                <c:pt idx="1266">
                  <c:v>2000</c:v>
                </c:pt>
                <c:pt idx="1267">
                  <c:v>2000</c:v>
                </c:pt>
                <c:pt idx="1268">
                  <c:v>2000</c:v>
                </c:pt>
                <c:pt idx="1269">
                  <c:v>2000</c:v>
                </c:pt>
                <c:pt idx="1270">
                  <c:v>2000</c:v>
                </c:pt>
                <c:pt idx="1271">
                  <c:v>2000</c:v>
                </c:pt>
                <c:pt idx="1272">
                  <c:v>2000</c:v>
                </c:pt>
                <c:pt idx="1273">
                  <c:v>2000</c:v>
                </c:pt>
                <c:pt idx="1274">
                  <c:v>2000</c:v>
                </c:pt>
                <c:pt idx="1275">
                  <c:v>2000</c:v>
                </c:pt>
                <c:pt idx="1276">
                  <c:v>2000</c:v>
                </c:pt>
                <c:pt idx="1277">
                  <c:v>2000</c:v>
                </c:pt>
                <c:pt idx="1278">
                  <c:v>2000</c:v>
                </c:pt>
                <c:pt idx="1279">
                  <c:v>2000</c:v>
                </c:pt>
                <c:pt idx="1280">
                  <c:v>2000</c:v>
                </c:pt>
                <c:pt idx="1281">
                  <c:v>2000</c:v>
                </c:pt>
                <c:pt idx="1282">
                  <c:v>2000</c:v>
                </c:pt>
                <c:pt idx="1283">
                  <c:v>2000</c:v>
                </c:pt>
                <c:pt idx="1284">
                  <c:v>2000</c:v>
                </c:pt>
                <c:pt idx="1285">
                  <c:v>2000</c:v>
                </c:pt>
                <c:pt idx="1286">
                  <c:v>2000</c:v>
                </c:pt>
                <c:pt idx="1287">
                  <c:v>2000</c:v>
                </c:pt>
                <c:pt idx="1288">
                  <c:v>2000</c:v>
                </c:pt>
                <c:pt idx="1289">
                  <c:v>2000</c:v>
                </c:pt>
                <c:pt idx="1290">
                  <c:v>2000</c:v>
                </c:pt>
                <c:pt idx="1291">
                  <c:v>2000</c:v>
                </c:pt>
                <c:pt idx="1292">
                  <c:v>2000</c:v>
                </c:pt>
                <c:pt idx="1293">
                  <c:v>2000</c:v>
                </c:pt>
                <c:pt idx="1294">
                  <c:v>2000</c:v>
                </c:pt>
                <c:pt idx="1295">
                  <c:v>2000</c:v>
                </c:pt>
                <c:pt idx="1296">
                  <c:v>2000</c:v>
                </c:pt>
                <c:pt idx="1297">
                  <c:v>2000</c:v>
                </c:pt>
                <c:pt idx="1298">
                  <c:v>2000</c:v>
                </c:pt>
                <c:pt idx="1299">
                  <c:v>2000</c:v>
                </c:pt>
                <c:pt idx="1300">
                  <c:v>2000</c:v>
                </c:pt>
                <c:pt idx="1301">
                  <c:v>2000</c:v>
                </c:pt>
                <c:pt idx="1302">
                  <c:v>2000</c:v>
                </c:pt>
                <c:pt idx="1303">
                  <c:v>2000</c:v>
                </c:pt>
                <c:pt idx="1304">
                  <c:v>2000</c:v>
                </c:pt>
                <c:pt idx="1305">
                  <c:v>2000</c:v>
                </c:pt>
                <c:pt idx="1306">
                  <c:v>2000</c:v>
                </c:pt>
                <c:pt idx="1307">
                  <c:v>2000</c:v>
                </c:pt>
                <c:pt idx="1308">
                  <c:v>2000</c:v>
                </c:pt>
                <c:pt idx="1309">
                  <c:v>2000</c:v>
                </c:pt>
                <c:pt idx="1310">
                  <c:v>2000</c:v>
                </c:pt>
                <c:pt idx="1311">
                  <c:v>2000</c:v>
                </c:pt>
                <c:pt idx="1312">
                  <c:v>2000</c:v>
                </c:pt>
                <c:pt idx="1313">
                  <c:v>2000</c:v>
                </c:pt>
                <c:pt idx="1314">
                  <c:v>2000</c:v>
                </c:pt>
                <c:pt idx="1315">
                  <c:v>2000</c:v>
                </c:pt>
                <c:pt idx="1316">
                  <c:v>2000</c:v>
                </c:pt>
                <c:pt idx="1317">
                  <c:v>2000</c:v>
                </c:pt>
                <c:pt idx="1318">
                  <c:v>2000</c:v>
                </c:pt>
                <c:pt idx="1319">
                  <c:v>2000</c:v>
                </c:pt>
                <c:pt idx="1320">
                  <c:v>2000</c:v>
                </c:pt>
                <c:pt idx="1321">
                  <c:v>2000</c:v>
                </c:pt>
                <c:pt idx="1322">
                  <c:v>2000</c:v>
                </c:pt>
                <c:pt idx="1323">
                  <c:v>2000</c:v>
                </c:pt>
                <c:pt idx="1324">
                  <c:v>2000</c:v>
                </c:pt>
                <c:pt idx="1325">
                  <c:v>2000</c:v>
                </c:pt>
                <c:pt idx="1326">
                  <c:v>2000</c:v>
                </c:pt>
                <c:pt idx="1327">
                  <c:v>2000</c:v>
                </c:pt>
                <c:pt idx="1328">
                  <c:v>2000</c:v>
                </c:pt>
                <c:pt idx="1329">
                  <c:v>2000</c:v>
                </c:pt>
                <c:pt idx="1330">
                  <c:v>2000</c:v>
                </c:pt>
                <c:pt idx="1331">
                  <c:v>2000</c:v>
                </c:pt>
                <c:pt idx="1332">
                  <c:v>2000</c:v>
                </c:pt>
                <c:pt idx="1333">
                  <c:v>2000</c:v>
                </c:pt>
                <c:pt idx="1334">
                  <c:v>2000</c:v>
                </c:pt>
                <c:pt idx="1335">
                  <c:v>2000</c:v>
                </c:pt>
                <c:pt idx="1336">
                  <c:v>2000</c:v>
                </c:pt>
                <c:pt idx="1337">
                  <c:v>2000</c:v>
                </c:pt>
                <c:pt idx="1338">
                  <c:v>2000</c:v>
                </c:pt>
                <c:pt idx="1339">
                  <c:v>2000</c:v>
                </c:pt>
                <c:pt idx="1340">
                  <c:v>2000</c:v>
                </c:pt>
                <c:pt idx="1341">
                  <c:v>2000</c:v>
                </c:pt>
                <c:pt idx="1342">
                  <c:v>2000</c:v>
                </c:pt>
                <c:pt idx="1343">
                  <c:v>2000</c:v>
                </c:pt>
                <c:pt idx="1344">
                  <c:v>2000</c:v>
                </c:pt>
                <c:pt idx="1345">
                  <c:v>2000</c:v>
                </c:pt>
                <c:pt idx="1346">
                  <c:v>2000</c:v>
                </c:pt>
                <c:pt idx="1347">
                  <c:v>2000</c:v>
                </c:pt>
                <c:pt idx="1348">
                  <c:v>2000</c:v>
                </c:pt>
                <c:pt idx="1349">
                  <c:v>2000</c:v>
                </c:pt>
                <c:pt idx="1350">
                  <c:v>2000</c:v>
                </c:pt>
                <c:pt idx="1351">
                  <c:v>2000</c:v>
                </c:pt>
                <c:pt idx="1352">
                  <c:v>2000</c:v>
                </c:pt>
                <c:pt idx="1353">
                  <c:v>2000</c:v>
                </c:pt>
                <c:pt idx="1354">
                  <c:v>2000</c:v>
                </c:pt>
                <c:pt idx="1355">
                  <c:v>2000</c:v>
                </c:pt>
                <c:pt idx="1356">
                  <c:v>2000</c:v>
                </c:pt>
                <c:pt idx="1357">
                  <c:v>2000</c:v>
                </c:pt>
                <c:pt idx="1358">
                  <c:v>2000</c:v>
                </c:pt>
                <c:pt idx="1359">
                  <c:v>2000</c:v>
                </c:pt>
                <c:pt idx="1360">
                  <c:v>2000</c:v>
                </c:pt>
                <c:pt idx="1361">
                  <c:v>2000</c:v>
                </c:pt>
                <c:pt idx="1362">
                  <c:v>2000</c:v>
                </c:pt>
                <c:pt idx="1363">
                  <c:v>2000</c:v>
                </c:pt>
                <c:pt idx="1364">
                  <c:v>2000</c:v>
                </c:pt>
                <c:pt idx="1365">
                  <c:v>2000</c:v>
                </c:pt>
                <c:pt idx="1366">
                  <c:v>2000</c:v>
                </c:pt>
                <c:pt idx="1367">
                  <c:v>2000</c:v>
                </c:pt>
                <c:pt idx="1368">
                  <c:v>2000</c:v>
                </c:pt>
                <c:pt idx="1369">
                  <c:v>2000</c:v>
                </c:pt>
                <c:pt idx="1370">
                  <c:v>2000</c:v>
                </c:pt>
                <c:pt idx="1371">
                  <c:v>2000</c:v>
                </c:pt>
                <c:pt idx="1372">
                  <c:v>2000</c:v>
                </c:pt>
                <c:pt idx="1373">
                  <c:v>2000</c:v>
                </c:pt>
                <c:pt idx="1374">
                  <c:v>2000</c:v>
                </c:pt>
                <c:pt idx="1375">
                  <c:v>2000</c:v>
                </c:pt>
                <c:pt idx="1376">
                  <c:v>2000</c:v>
                </c:pt>
                <c:pt idx="1377">
                  <c:v>2000</c:v>
                </c:pt>
                <c:pt idx="1378">
                  <c:v>2000</c:v>
                </c:pt>
                <c:pt idx="1379">
                  <c:v>2000</c:v>
                </c:pt>
                <c:pt idx="1380">
                  <c:v>2000</c:v>
                </c:pt>
                <c:pt idx="1381">
                  <c:v>2000</c:v>
                </c:pt>
                <c:pt idx="1382">
                  <c:v>2000</c:v>
                </c:pt>
                <c:pt idx="1383">
                  <c:v>2000</c:v>
                </c:pt>
                <c:pt idx="1384">
                  <c:v>2000</c:v>
                </c:pt>
                <c:pt idx="1385">
                  <c:v>2000</c:v>
                </c:pt>
                <c:pt idx="1386">
                  <c:v>2000</c:v>
                </c:pt>
                <c:pt idx="1387">
                  <c:v>2000</c:v>
                </c:pt>
                <c:pt idx="1388">
                  <c:v>2000</c:v>
                </c:pt>
                <c:pt idx="1389">
                  <c:v>2000</c:v>
                </c:pt>
                <c:pt idx="1390">
                  <c:v>2000</c:v>
                </c:pt>
                <c:pt idx="1391">
                  <c:v>2000</c:v>
                </c:pt>
                <c:pt idx="1392">
                  <c:v>2000</c:v>
                </c:pt>
                <c:pt idx="1393">
                  <c:v>2000</c:v>
                </c:pt>
                <c:pt idx="1394">
                  <c:v>2000</c:v>
                </c:pt>
                <c:pt idx="1395">
                  <c:v>2000</c:v>
                </c:pt>
                <c:pt idx="1396">
                  <c:v>2000</c:v>
                </c:pt>
                <c:pt idx="1397">
                  <c:v>2000</c:v>
                </c:pt>
                <c:pt idx="1398">
                  <c:v>2000</c:v>
                </c:pt>
                <c:pt idx="1399">
                  <c:v>2000</c:v>
                </c:pt>
                <c:pt idx="1400">
                  <c:v>2000</c:v>
                </c:pt>
                <c:pt idx="1401">
                  <c:v>2000</c:v>
                </c:pt>
                <c:pt idx="1402">
                  <c:v>2000</c:v>
                </c:pt>
                <c:pt idx="1403">
                  <c:v>2000</c:v>
                </c:pt>
                <c:pt idx="1404">
                  <c:v>2000</c:v>
                </c:pt>
                <c:pt idx="1405">
                  <c:v>2000</c:v>
                </c:pt>
                <c:pt idx="1406">
                  <c:v>2000</c:v>
                </c:pt>
                <c:pt idx="1407">
                  <c:v>2000</c:v>
                </c:pt>
                <c:pt idx="1408">
                  <c:v>2000</c:v>
                </c:pt>
                <c:pt idx="1409">
                  <c:v>2000</c:v>
                </c:pt>
                <c:pt idx="1410">
                  <c:v>2000</c:v>
                </c:pt>
                <c:pt idx="1411">
                  <c:v>2000</c:v>
                </c:pt>
                <c:pt idx="1412">
                  <c:v>2000</c:v>
                </c:pt>
                <c:pt idx="1413">
                  <c:v>2000</c:v>
                </c:pt>
                <c:pt idx="1414">
                  <c:v>2000</c:v>
                </c:pt>
                <c:pt idx="1415">
                  <c:v>2000</c:v>
                </c:pt>
                <c:pt idx="1416">
                  <c:v>2000</c:v>
                </c:pt>
                <c:pt idx="1417">
                  <c:v>2000</c:v>
                </c:pt>
                <c:pt idx="1418">
                  <c:v>2000</c:v>
                </c:pt>
                <c:pt idx="1419">
                  <c:v>2000</c:v>
                </c:pt>
                <c:pt idx="1420">
                  <c:v>2000</c:v>
                </c:pt>
                <c:pt idx="1421">
                  <c:v>2000</c:v>
                </c:pt>
                <c:pt idx="1422">
                  <c:v>2000</c:v>
                </c:pt>
                <c:pt idx="1423">
                  <c:v>2000</c:v>
                </c:pt>
                <c:pt idx="1424">
                  <c:v>2000</c:v>
                </c:pt>
                <c:pt idx="1425">
                  <c:v>2000</c:v>
                </c:pt>
                <c:pt idx="1426">
                  <c:v>2000</c:v>
                </c:pt>
                <c:pt idx="1427">
                  <c:v>2000</c:v>
                </c:pt>
                <c:pt idx="1428">
                  <c:v>2000</c:v>
                </c:pt>
                <c:pt idx="1429">
                  <c:v>2000</c:v>
                </c:pt>
                <c:pt idx="1430">
                  <c:v>2000</c:v>
                </c:pt>
                <c:pt idx="1431">
                  <c:v>2000</c:v>
                </c:pt>
                <c:pt idx="1432">
                  <c:v>2000</c:v>
                </c:pt>
                <c:pt idx="1433">
                  <c:v>2000</c:v>
                </c:pt>
                <c:pt idx="1434">
                  <c:v>2000</c:v>
                </c:pt>
                <c:pt idx="1435">
                  <c:v>2000</c:v>
                </c:pt>
                <c:pt idx="1436">
                  <c:v>2000</c:v>
                </c:pt>
                <c:pt idx="1437">
                  <c:v>2000</c:v>
                </c:pt>
                <c:pt idx="1438">
                  <c:v>2000</c:v>
                </c:pt>
                <c:pt idx="1439">
                  <c:v>2000</c:v>
                </c:pt>
                <c:pt idx="1440">
                  <c:v>2000</c:v>
                </c:pt>
                <c:pt idx="1441">
                  <c:v>2000</c:v>
                </c:pt>
                <c:pt idx="1442">
                  <c:v>2000</c:v>
                </c:pt>
                <c:pt idx="1443">
                  <c:v>2000</c:v>
                </c:pt>
                <c:pt idx="1444">
                  <c:v>2000</c:v>
                </c:pt>
                <c:pt idx="1445">
                  <c:v>2000</c:v>
                </c:pt>
                <c:pt idx="1446">
                  <c:v>2000</c:v>
                </c:pt>
                <c:pt idx="1447">
                  <c:v>2000</c:v>
                </c:pt>
                <c:pt idx="1448">
                  <c:v>2000</c:v>
                </c:pt>
                <c:pt idx="1449">
                  <c:v>2000</c:v>
                </c:pt>
                <c:pt idx="1450">
                  <c:v>2000</c:v>
                </c:pt>
                <c:pt idx="1451">
                  <c:v>2000</c:v>
                </c:pt>
                <c:pt idx="1452">
                  <c:v>2000</c:v>
                </c:pt>
                <c:pt idx="1453">
                  <c:v>2000</c:v>
                </c:pt>
                <c:pt idx="1454">
                  <c:v>2000</c:v>
                </c:pt>
                <c:pt idx="1455">
                  <c:v>2000</c:v>
                </c:pt>
                <c:pt idx="1456">
                  <c:v>2000</c:v>
                </c:pt>
                <c:pt idx="1457">
                  <c:v>2000</c:v>
                </c:pt>
                <c:pt idx="1458">
                  <c:v>2000</c:v>
                </c:pt>
                <c:pt idx="1459">
                  <c:v>2000</c:v>
                </c:pt>
                <c:pt idx="1460">
                  <c:v>2000</c:v>
                </c:pt>
                <c:pt idx="1461">
                  <c:v>2000</c:v>
                </c:pt>
                <c:pt idx="1462">
                  <c:v>2000</c:v>
                </c:pt>
                <c:pt idx="1463">
                  <c:v>2000</c:v>
                </c:pt>
                <c:pt idx="1464">
                  <c:v>2000</c:v>
                </c:pt>
                <c:pt idx="1465">
                  <c:v>2000</c:v>
                </c:pt>
                <c:pt idx="1466">
                  <c:v>2000</c:v>
                </c:pt>
                <c:pt idx="1467">
                  <c:v>2000</c:v>
                </c:pt>
                <c:pt idx="1468">
                  <c:v>2000</c:v>
                </c:pt>
                <c:pt idx="1469">
                  <c:v>2000</c:v>
                </c:pt>
                <c:pt idx="1470">
                  <c:v>2000</c:v>
                </c:pt>
                <c:pt idx="1471">
                  <c:v>2000</c:v>
                </c:pt>
                <c:pt idx="1472">
                  <c:v>2000</c:v>
                </c:pt>
                <c:pt idx="1473">
                  <c:v>2000</c:v>
                </c:pt>
                <c:pt idx="1474">
                  <c:v>2000</c:v>
                </c:pt>
                <c:pt idx="1475">
                  <c:v>2000</c:v>
                </c:pt>
                <c:pt idx="1476">
                  <c:v>2000</c:v>
                </c:pt>
                <c:pt idx="1477">
                  <c:v>2000</c:v>
                </c:pt>
                <c:pt idx="1478">
                  <c:v>2000</c:v>
                </c:pt>
                <c:pt idx="1479">
                  <c:v>2000</c:v>
                </c:pt>
                <c:pt idx="1480">
                  <c:v>2000</c:v>
                </c:pt>
                <c:pt idx="1481">
                  <c:v>2000</c:v>
                </c:pt>
                <c:pt idx="1482">
                  <c:v>2000</c:v>
                </c:pt>
                <c:pt idx="1483">
                  <c:v>2000</c:v>
                </c:pt>
                <c:pt idx="1484">
                  <c:v>2000</c:v>
                </c:pt>
                <c:pt idx="1485">
                  <c:v>2000</c:v>
                </c:pt>
                <c:pt idx="1486">
                  <c:v>2000</c:v>
                </c:pt>
                <c:pt idx="1487">
                  <c:v>2000</c:v>
                </c:pt>
                <c:pt idx="1488">
                  <c:v>2000</c:v>
                </c:pt>
                <c:pt idx="1489">
                  <c:v>2000</c:v>
                </c:pt>
                <c:pt idx="1490">
                  <c:v>2000</c:v>
                </c:pt>
                <c:pt idx="1491">
                  <c:v>2000</c:v>
                </c:pt>
                <c:pt idx="1492">
                  <c:v>2000</c:v>
                </c:pt>
                <c:pt idx="1493">
                  <c:v>2000</c:v>
                </c:pt>
                <c:pt idx="1494">
                  <c:v>2000</c:v>
                </c:pt>
                <c:pt idx="1495">
                  <c:v>2000</c:v>
                </c:pt>
                <c:pt idx="1496">
                  <c:v>2000</c:v>
                </c:pt>
                <c:pt idx="1497">
                  <c:v>2000</c:v>
                </c:pt>
                <c:pt idx="1498">
                  <c:v>2000</c:v>
                </c:pt>
                <c:pt idx="1499">
                  <c:v>2000</c:v>
                </c:pt>
                <c:pt idx="1500">
                  <c:v>2000</c:v>
                </c:pt>
                <c:pt idx="1501">
                  <c:v>2000</c:v>
                </c:pt>
                <c:pt idx="1502">
                  <c:v>2000</c:v>
                </c:pt>
                <c:pt idx="1503">
                  <c:v>2000</c:v>
                </c:pt>
                <c:pt idx="1504">
                  <c:v>2000</c:v>
                </c:pt>
                <c:pt idx="1505">
                  <c:v>2000</c:v>
                </c:pt>
                <c:pt idx="1506">
                  <c:v>2000</c:v>
                </c:pt>
                <c:pt idx="1507">
                  <c:v>2000</c:v>
                </c:pt>
                <c:pt idx="1508">
                  <c:v>2000</c:v>
                </c:pt>
                <c:pt idx="1509">
                  <c:v>2000</c:v>
                </c:pt>
                <c:pt idx="1510">
                  <c:v>2000</c:v>
                </c:pt>
                <c:pt idx="1511">
                  <c:v>2000</c:v>
                </c:pt>
                <c:pt idx="1512">
                  <c:v>2000</c:v>
                </c:pt>
                <c:pt idx="1513">
                  <c:v>2000</c:v>
                </c:pt>
                <c:pt idx="1514">
                  <c:v>2000</c:v>
                </c:pt>
                <c:pt idx="1515">
                  <c:v>2000</c:v>
                </c:pt>
                <c:pt idx="1516">
                  <c:v>2000</c:v>
                </c:pt>
                <c:pt idx="1517">
                  <c:v>2000</c:v>
                </c:pt>
                <c:pt idx="1518">
                  <c:v>2000</c:v>
                </c:pt>
                <c:pt idx="1519">
                  <c:v>2000</c:v>
                </c:pt>
                <c:pt idx="1520">
                  <c:v>2000</c:v>
                </c:pt>
                <c:pt idx="1521">
                  <c:v>2000</c:v>
                </c:pt>
                <c:pt idx="1522">
                  <c:v>2000</c:v>
                </c:pt>
                <c:pt idx="1523">
                  <c:v>2000</c:v>
                </c:pt>
                <c:pt idx="1524">
                  <c:v>2000</c:v>
                </c:pt>
                <c:pt idx="1525">
                  <c:v>2000</c:v>
                </c:pt>
                <c:pt idx="1526">
                  <c:v>2000</c:v>
                </c:pt>
                <c:pt idx="1527">
                  <c:v>2000</c:v>
                </c:pt>
                <c:pt idx="1528">
                  <c:v>2000</c:v>
                </c:pt>
                <c:pt idx="1529">
                  <c:v>2000</c:v>
                </c:pt>
                <c:pt idx="1530">
                  <c:v>2000</c:v>
                </c:pt>
                <c:pt idx="1531">
                  <c:v>2000</c:v>
                </c:pt>
                <c:pt idx="1532">
                  <c:v>2000</c:v>
                </c:pt>
                <c:pt idx="1533">
                  <c:v>2000</c:v>
                </c:pt>
                <c:pt idx="1534">
                  <c:v>2000</c:v>
                </c:pt>
                <c:pt idx="1535">
                  <c:v>2000</c:v>
                </c:pt>
                <c:pt idx="1536">
                  <c:v>2000</c:v>
                </c:pt>
                <c:pt idx="1537">
                  <c:v>2000</c:v>
                </c:pt>
                <c:pt idx="1538">
                  <c:v>2000</c:v>
                </c:pt>
                <c:pt idx="1539">
                  <c:v>2000</c:v>
                </c:pt>
                <c:pt idx="1540">
                  <c:v>2000</c:v>
                </c:pt>
                <c:pt idx="1541">
                  <c:v>2000</c:v>
                </c:pt>
                <c:pt idx="1542">
                  <c:v>2000</c:v>
                </c:pt>
                <c:pt idx="1543">
                  <c:v>2000</c:v>
                </c:pt>
                <c:pt idx="1544">
                  <c:v>2000</c:v>
                </c:pt>
                <c:pt idx="1545">
                  <c:v>2000</c:v>
                </c:pt>
                <c:pt idx="1546">
                  <c:v>2000</c:v>
                </c:pt>
                <c:pt idx="1547">
                  <c:v>2000</c:v>
                </c:pt>
                <c:pt idx="1548">
                  <c:v>2000</c:v>
                </c:pt>
                <c:pt idx="1549">
                  <c:v>2000</c:v>
                </c:pt>
                <c:pt idx="1550">
                  <c:v>2000</c:v>
                </c:pt>
                <c:pt idx="1551">
                  <c:v>2000</c:v>
                </c:pt>
                <c:pt idx="1552">
                  <c:v>2000</c:v>
                </c:pt>
                <c:pt idx="1553">
                  <c:v>2000</c:v>
                </c:pt>
                <c:pt idx="1554">
                  <c:v>2000</c:v>
                </c:pt>
                <c:pt idx="1555">
                  <c:v>2000</c:v>
                </c:pt>
                <c:pt idx="1556">
                  <c:v>2000</c:v>
                </c:pt>
                <c:pt idx="1557">
                  <c:v>2000</c:v>
                </c:pt>
                <c:pt idx="1558">
                  <c:v>2000</c:v>
                </c:pt>
                <c:pt idx="1559">
                  <c:v>2000</c:v>
                </c:pt>
                <c:pt idx="1560">
                  <c:v>2000</c:v>
                </c:pt>
                <c:pt idx="1561">
                  <c:v>2000</c:v>
                </c:pt>
                <c:pt idx="1562">
                  <c:v>2000</c:v>
                </c:pt>
                <c:pt idx="1563">
                  <c:v>2000</c:v>
                </c:pt>
                <c:pt idx="1564">
                  <c:v>2000</c:v>
                </c:pt>
                <c:pt idx="1565">
                  <c:v>2000</c:v>
                </c:pt>
                <c:pt idx="1566">
                  <c:v>2000</c:v>
                </c:pt>
                <c:pt idx="1567">
                  <c:v>2000</c:v>
                </c:pt>
                <c:pt idx="1568">
                  <c:v>2000</c:v>
                </c:pt>
                <c:pt idx="1569">
                  <c:v>2000</c:v>
                </c:pt>
                <c:pt idx="1570">
                  <c:v>2000</c:v>
                </c:pt>
                <c:pt idx="1571">
                  <c:v>2000</c:v>
                </c:pt>
                <c:pt idx="1572">
                  <c:v>2000</c:v>
                </c:pt>
                <c:pt idx="1573">
                  <c:v>2000</c:v>
                </c:pt>
                <c:pt idx="1574">
                  <c:v>2000</c:v>
                </c:pt>
                <c:pt idx="1575">
                  <c:v>2000</c:v>
                </c:pt>
                <c:pt idx="1576">
                  <c:v>2000</c:v>
                </c:pt>
                <c:pt idx="1577">
                  <c:v>2000</c:v>
                </c:pt>
                <c:pt idx="1578">
                  <c:v>2000</c:v>
                </c:pt>
                <c:pt idx="1579">
                  <c:v>2000</c:v>
                </c:pt>
                <c:pt idx="1580">
                  <c:v>2000</c:v>
                </c:pt>
                <c:pt idx="1581">
                  <c:v>2000</c:v>
                </c:pt>
                <c:pt idx="1582">
                  <c:v>2000</c:v>
                </c:pt>
                <c:pt idx="1583">
                  <c:v>2000</c:v>
                </c:pt>
                <c:pt idx="1584">
                  <c:v>2000</c:v>
                </c:pt>
                <c:pt idx="1585">
                  <c:v>2000</c:v>
                </c:pt>
                <c:pt idx="1586">
                  <c:v>2000</c:v>
                </c:pt>
                <c:pt idx="1587">
                  <c:v>2000</c:v>
                </c:pt>
                <c:pt idx="1588">
                  <c:v>2000</c:v>
                </c:pt>
                <c:pt idx="1589">
                  <c:v>2000</c:v>
                </c:pt>
                <c:pt idx="1590">
                  <c:v>2000</c:v>
                </c:pt>
                <c:pt idx="1591">
                  <c:v>2000</c:v>
                </c:pt>
                <c:pt idx="1592">
                  <c:v>2000</c:v>
                </c:pt>
                <c:pt idx="1593">
                  <c:v>2000</c:v>
                </c:pt>
                <c:pt idx="1594">
                  <c:v>2000</c:v>
                </c:pt>
                <c:pt idx="1595">
                  <c:v>2000</c:v>
                </c:pt>
                <c:pt idx="1596">
                  <c:v>2000</c:v>
                </c:pt>
                <c:pt idx="1597">
                  <c:v>2000</c:v>
                </c:pt>
                <c:pt idx="1598">
                  <c:v>2000</c:v>
                </c:pt>
                <c:pt idx="1599">
                  <c:v>2000</c:v>
                </c:pt>
                <c:pt idx="1600">
                  <c:v>2000</c:v>
                </c:pt>
                <c:pt idx="1601">
                  <c:v>2000</c:v>
                </c:pt>
                <c:pt idx="1602">
                  <c:v>2000</c:v>
                </c:pt>
                <c:pt idx="1603">
                  <c:v>2000</c:v>
                </c:pt>
                <c:pt idx="1604">
                  <c:v>2000</c:v>
                </c:pt>
                <c:pt idx="1605">
                  <c:v>2000</c:v>
                </c:pt>
                <c:pt idx="1606">
                  <c:v>2000</c:v>
                </c:pt>
                <c:pt idx="1607">
                  <c:v>2000</c:v>
                </c:pt>
                <c:pt idx="1608">
                  <c:v>2000</c:v>
                </c:pt>
                <c:pt idx="1609">
                  <c:v>2000</c:v>
                </c:pt>
                <c:pt idx="1610">
                  <c:v>2000</c:v>
                </c:pt>
                <c:pt idx="1611">
                  <c:v>2000</c:v>
                </c:pt>
                <c:pt idx="1612">
                  <c:v>2000</c:v>
                </c:pt>
                <c:pt idx="1613">
                  <c:v>2000</c:v>
                </c:pt>
                <c:pt idx="1614">
                  <c:v>2000</c:v>
                </c:pt>
                <c:pt idx="1615">
                  <c:v>2000</c:v>
                </c:pt>
                <c:pt idx="1616">
                  <c:v>2000</c:v>
                </c:pt>
                <c:pt idx="1617">
                  <c:v>2000</c:v>
                </c:pt>
                <c:pt idx="1618">
                  <c:v>2000</c:v>
                </c:pt>
                <c:pt idx="1619">
                  <c:v>2000</c:v>
                </c:pt>
                <c:pt idx="1620">
                  <c:v>2000</c:v>
                </c:pt>
                <c:pt idx="1621">
                  <c:v>2000</c:v>
                </c:pt>
                <c:pt idx="1622">
                  <c:v>2000</c:v>
                </c:pt>
                <c:pt idx="1623">
                  <c:v>2000</c:v>
                </c:pt>
                <c:pt idx="1624">
                  <c:v>2000</c:v>
                </c:pt>
                <c:pt idx="1625">
                  <c:v>2000</c:v>
                </c:pt>
                <c:pt idx="1626">
                  <c:v>2000</c:v>
                </c:pt>
                <c:pt idx="1627">
                  <c:v>2000</c:v>
                </c:pt>
                <c:pt idx="1628">
                  <c:v>2000</c:v>
                </c:pt>
                <c:pt idx="1629">
                  <c:v>2000</c:v>
                </c:pt>
                <c:pt idx="1630">
                  <c:v>2000</c:v>
                </c:pt>
                <c:pt idx="1631">
                  <c:v>2000</c:v>
                </c:pt>
                <c:pt idx="1632">
                  <c:v>2000</c:v>
                </c:pt>
                <c:pt idx="1633">
                  <c:v>2000</c:v>
                </c:pt>
                <c:pt idx="1634">
                  <c:v>2000</c:v>
                </c:pt>
                <c:pt idx="1635">
                  <c:v>2000</c:v>
                </c:pt>
                <c:pt idx="1636">
                  <c:v>2000</c:v>
                </c:pt>
                <c:pt idx="1637">
                  <c:v>2000</c:v>
                </c:pt>
                <c:pt idx="1638">
                  <c:v>2000</c:v>
                </c:pt>
                <c:pt idx="1639">
                  <c:v>2000</c:v>
                </c:pt>
                <c:pt idx="1640">
                  <c:v>2000</c:v>
                </c:pt>
                <c:pt idx="1641">
                  <c:v>2000</c:v>
                </c:pt>
                <c:pt idx="1642">
                  <c:v>2000</c:v>
                </c:pt>
                <c:pt idx="1643">
                  <c:v>2000</c:v>
                </c:pt>
                <c:pt idx="1644">
                  <c:v>2000</c:v>
                </c:pt>
                <c:pt idx="1645">
                  <c:v>2000</c:v>
                </c:pt>
                <c:pt idx="1646">
                  <c:v>2000</c:v>
                </c:pt>
                <c:pt idx="1647">
                  <c:v>2000</c:v>
                </c:pt>
                <c:pt idx="1648">
                  <c:v>2000</c:v>
                </c:pt>
                <c:pt idx="1649">
                  <c:v>2000</c:v>
                </c:pt>
                <c:pt idx="1650">
                  <c:v>2000</c:v>
                </c:pt>
                <c:pt idx="1651">
                  <c:v>2000</c:v>
                </c:pt>
                <c:pt idx="1652">
                  <c:v>2000</c:v>
                </c:pt>
                <c:pt idx="1653">
                  <c:v>2000</c:v>
                </c:pt>
                <c:pt idx="1654">
                  <c:v>2000</c:v>
                </c:pt>
                <c:pt idx="1655">
                  <c:v>2000</c:v>
                </c:pt>
                <c:pt idx="1656">
                  <c:v>2000</c:v>
                </c:pt>
                <c:pt idx="1657">
                  <c:v>2000</c:v>
                </c:pt>
                <c:pt idx="1658">
                  <c:v>2000</c:v>
                </c:pt>
                <c:pt idx="1659">
                  <c:v>2000</c:v>
                </c:pt>
                <c:pt idx="1660">
                  <c:v>2000</c:v>
                </c:pt>
                <c:pt idx="1661">
                  <c:v>2000</c:v>
                </c:pt>
                <c:pt idx="1662">
                  <c:v>2000</c:v>
                </c:pt>
                <c:pt idx="1663">
                  <c:v>2000</c:v>
                </c:pt>
                <c:pt idx="1664">
                  <c:v>2000</c:v>
                </c:pt>
                <c:pt idx="1665">
                  <c:v>2000</c:v>
                </c:pt>
                <c:pt idx="1666">
                  <c:v>2000</c:v>
                </c:pt>
                <c:pt idx="1667">
                  <c:v>2000</c:v>
                </c:pt>
                <c:pt idx="1668">
                  <c:v>2000</c:v>
                </c:pt>
                <c:pt idx="1669">
                  <c:v>2000</c:v>
                </c:pt>
                <c:pt idx="1670">
                  <c:v>2000</c:v>
                </c:pt>
                <c:pt idx="1671">
                  <c:v>2000</c:v>
                </c:pt>
                <c:pt idx="1672">
                  <c:v>2000</c:v>
                </c:pt>
                <c:pt idx="1673">
                  <c:v>2000</c:v>
                </c:pt>
                <c:pt idx="1674">
                  <c:v>2000</c:v>
                </c:pt>
                <c:pt idx="1675">
                  <c:v>2000</c:v>
                </c:pt>
                <c:pt idx="1676">
                  <c:v>2000</c:v>
                </c:pt>
                <c:pt idx="1677">
                  <c:v>2000</c:v>
                </c:pt>
                <c:pt idx="1678">
                  <c:v>2000</c:v>
                </c:pt>
                <c:pt idx="1679">
                  <c:v>2000</c:v>
                </c:pt>
                <c:pt idx="1680">
                  <c:v>2000</c:v>
                </c:pt>
                <c:pt idx="1681">
                  <c:v>2000</c:v>
                </c:pt>
                <c:pt idx="1682">
                  <c:v>2000</c:v>
                </c:pt>
                <c:pt idx="1683">
                  <c:v>2000</c:v>
                </c:pt>
                <c:pt idx="1684">
                  <c:v>2000</c:v>
                </c:pt>
                <c:pt idx="1685">
                  <c:v>2000</c:v>
                </c:pt>
                <c:pt idx="1686">
                  <c:v>2000</c:v>
                </c:pt>
                <c:pt idx="1687">
                  <c:v>2000</c:v>
                </c:pt>
                <c:pt idx="1688">
                  <c:v>2000</c:v>
                </c:pt>
                <c:pt idx="1689">
                  <c:v>2000</c:v>
                </c:pt>
                <c:pt idx="1690">
                  <c:v>2000</c:v>
                </c:pt>
                <c:pt idx="1691">
                  <c:v>2000</c:v>
                </c:pt>
                <c:pt idx="1692">
                  <c:v>2000</c:v>
                </c:pt>
                <c:pt idx="1693">
                  <c:v>2000</c:v>
                </c:pt>
                <c:pt idx="1694">
                  <c:v>2000</c:v>
                </c:pt>
                <c:pt idx="1695">
                  <c:v>2000</c:v>
                </c:pt>
                <c:pt idx="1696">
                  <c:v>2000</c:v>
                </c:pt>
                <c:pt idx="1697">
                  <c:v>2000</c:v>
                </c:pt>
                <c:pt idx="1698">
                  <c:v>2000</c:v>
                </c:pt>
                <c:pt idx="1699">
                  <c:v>2000</c:v>
                </c:pt>
                <c:pt idx="1700">
                  <c:v>2000</c:v>
                </c:pt>
                <c:pt idx="1701">
                  <c:v>2000</c:v>
                </c:pt>
                <c:pt idx="1702">
                  <c:v>2000</c:v>
                </c:pt>
                <c:pt idx="1703">
                  <c:v>2000</c:v>
                </c:pt>
                <c:pt idx="1704">
                  <c:v>2000</c:v>
                </c:pt>
                <c:pt idx="1705">
                  <c:v>2000</c:v>
                </c:pt>
                <c:pt idx="1706">
                  <c:v>2000</c:v>
                </c:pt>
                <c:pt idx="1707">
                  <c:v>2000</c:v>
                </c:pt>
                <c:pt idx="1708">
                  <c:v>2000</c:v>
                </c:pt>
                <c:pt idx="1709">
                  <c:v>2000</c:v>
                </c:pt>
                <c:pt idx="1710">
                  <c:v>2000</c:v>
                </c:pt>
                <c:pt idx="1711">
                  <c:v>2000</c:v>
                </c:pt>
                <c:pt idx="1712">
                  <c:v>2000</c:v>
                </c:pt>
                <c:pt idx="1713">
                  <c:v>2000</c:v>
                </c:pt>
                <c:pt idx="1714">
                  <c:v>2000</c:v>
                </c:pt>
                <c:pt idx="1715">
                  <c:v>2000</c:v>
                </c:pt>
                <c:pt idx="1716">
                  <c:v>2000</c:v>
                </c:pt>
                <c:pt idx="1717">
                  <c:v>2000</c:v>
                </c:pt>
                <c:pt idx="1718">
                  <c:v>2000</c:v>
                </c:pt>
                <c:pt idx="1719">
                  <c:v>2000</c:v>
                </c:pt>
                <c:pt idx="1720">
                  <c:v>2000</c:v>
                </c:pt>
                <c:pt idx="1721">
                  <c:v>2000</c:v>
                </c:pt>
                <c:pt idx="1722">
                  <c:v>2000</c:v>
                </c:pt>
                <c:pt idx="1723">
                  <c:v>2000</c:v>
                </c:pt>
                <c:pt idx="1724">
                  <c:v>2000</c:v>
                </c:pt>
                <c:pt idx="1725">
                  <c:v>2000</c:v>
                </c:pt>
                <c:pt idx="1726">
                  <c:v>2000</c:v>
                </c:pt>
                <c:pt idx="1727">
                  <c:v>2000</c:v>
                </c:pt>
                <c:pt idx="1728">
                  <c:v>2000</c:v>
                </c:pt>
                <c:pt idx="1729">
                  <c:v>2000</c:v>
                </c:pt>
                <c:pt idx="1730">
                  <c:v>2000</c:v>
                </c:pt>
                <c:pt idx="1731">
                  <c:v>2000</c:v>
                </c:pt>
                <c:pt idx="1732">
                  <c:v>2000</c:v>
                </c:pt>
                <c:pt idx="1733">
                  <c:v>2000</c:v>
                </c:pt>
                <c:pt idx="1734">
                  <c:v>2000</c:v>
                </c:pt>
                <c:pt idx="1735">
                  <c:v>2000</c:v>
                </c:pt>
                <c:pt idx="1736">
                  <c:v>2000</c:v>
                </c:pt>
                <c:pt idx="1737">
                  <c:v>2000</c:v>
                </c:pt>
                <c:pt idx="1738">
                  <c:v>2000</c:v>
                </c:pt>
                <c:pt idx="1739">
                  <c:v>2000</c:v>
                </c:pt>
                <c:pt idx="1740">
                  <c:v>2000</c:v>
                </c:pt>
                <c:pt idx="1741">
                  <c:v>2000</c:v>
                </c:pt>
                <c:pt idx="1742">
                  <c:v>2000</c:v>
                </c:pt>
                <c:pt idx="1743">
                  <c:v>2000</c:v>
                </c:pt>
                <c:pt idx="1744">
                  <c:v>2000</c:v>
                </c:pt>
                <c:pt idx="1745">
                  <c:v>2000</c:v>
                </c:pt>
                <c:pt idx="1746">
                  <c:v>2000</c:v>
                </c:pt>
                <c:pt idx="1747">
                  <c:v>2000</c:v>
                </c:pt>
                <c:pt idx="1748">
                  <c:v>2000</c:v>
                </c:pt>
                <c:pt idx="1749">
                  <c:v>2000</c:v>
                </c:pt>
                <c:pt idx="1750">
                  <c:v>2000</c:v>
                </c:pt>
                <c:pt idx="1751">
                  <c:v>2000</c:v>
                </c:pt>
                <c:pt idx="1752">
                  <c:v>2000</c:v>
                </c:pt>
                <c:pt idx="1753">
                  <c:v>2000</c:v>
                </c:pt>
                <c:pt idx="1754">
                  <c:v>2000</c:v>
                </c:pt>
                <c:pt idx="1755">
                  <c:v>2000</c:v>
                </c:pt>
                <c:pt idx="1756">
                  <c:v>2000</c:v>
                </c:pt>
                <c:pt idx="1757">
                  <c:v>2000</c:v>
                </c:pt>
                <c:pt idx="1758">
                  <c:v>2000</c:v>
                </c:pt>
                <c:pt idx="1759">
                  <c:v>2000</c:v>
                </c:pt>
                <c:pt idx="1760">
                  <c:v>2000</c:v>
                </c:pt>
                <c:pt idx="1761">
                  <c:v>2000</c:v>
                </c:pt>
                <c:pt idx="1762">
                  <c:v>2000</c:v>
                </c:pt>
                <c:pt idx="1763">
                  <c:v>2000</c:v>
                </c:pt>
                <c:pt idx="1764">
                  <c:v>2000</c:v>
                </c:pt>
                <c:pt idx="1765">
                  <c:v>2000</c:v>
                </c:pt>
                <c:pt idx="1766">
                  <c:v>2000</c:v>
                </c:pt>
                <c:pt idx="1767">
                  <c:v>2000</c:v>
                </c:pt>
                <c:pt idx="1768">
                  <c:v>2000</c:v>
                </c:pt>
                <c:pt idx="1769">
                  <c:v>2000</c:v>
                </c:pt>
                <c:pt idx="1770">
                  <c:v>2000</c:v>
                </c:pt>
                <c:pt idx="1771">
                  <c:v>2000</c:v>
                </c:pt>
                <c:pt idx="1772">
                  <c:v>2000</c:v>
                </c:pt>
                <c:pt idx="1773">
                  <c:v>2000</c:v>
                </c:pt>
                <c:pt idx="1774">
                  <c:v>2000</c:v>
                </c:pt>
                <c:pt idx="1775">
                  <c:v>2000</c:v>
                </c:pt>
                <c:pt idx="1776">
                  <c:v>2000</c:v>
                </c:pt>
                <c:pt idx="1777">
                  <c:v>2000</c:v>
                </c:pt>
                <c:pt idx="1778">
                  <c:v>2000</c:v>
                </c:pt>
                <c:pt idx="1779">
                  <c:v>2000</c:v>
                </c:pt>
                <c:pt idx="1780">
                  <c:v>2000</c:v>
                </c:pt>
                <c:pt idx="1781">
                  <c:v>2000</c:v>
                </c:pt>
                <c:pt idx="1782">
                  <c:v>2000</c:v>
                </c:pt>
                <c:pt idx="1783">
                  <c:v>2000</c:v>
                </c:pt>
                <c:pt idx="1784">
                  <c:v>2000</c:v>
                </c:pt>
                <c:pt idx="1785">
                  <c:v>2000</c:v>
                </c:pt>
                <c:pt idx="1786">
                  <c:v>2000</c:v>
                </c:pt>
                <c:pt idx="1787">
                  <c:v>2000</c:v>
                </c:pt>
                <c:pt idx="1788">
                  <c:v>2000</c:v>
                </c:pt>
                <c:pt idx="1789">
                  <c:v>2000</c:v>
                </c:pt>
                <c:pt idx="1790">
                  <c:v>2000</c:v>
                </c:pt>
                <c:pt idx="1791">
                  <c:v>2000</c:v>
                </c:pt>
                <c:pt idx="1792">
                  <c:v>2000</c:v>
                </c:pt>
                <c:pt idx="1793">
                  <c:v>2000</c:v>
                </c:pt>
                <c:pt idx="1794">
                  <c:v>2000</c:v>
                </c:pt>
                <c:pt idx="1795">
                  <c:v>2000</c:v>
                </c:pt>
                <c:pt idx="1796">
                  <c:v>2000</c:v>
                </c:pt>
                <c:pt idx="1797">
                  <c:v>2000</c:v>
                </c:pt>
                <c:pt idx="1798">
                  <c:v>2000</c:v>
                </c:pt>
                <c:pt idx="1799">
                  <c:v>2000</c:v>
                </c:pt>
                <c:pt idx="1800">
                  <c:v>2000</c:v>
                </c:pt>
                <c:pt idx="1801">
                  <c:v>2000</c:v>
                </c:pt>
                <c:pt idx="1802">
                  <c:v>2000</c:v>
                </c:pt>
                <c:pt idx="1803">
                  <c:v>2000</c:v>
                </c:pt>
                <c:pt idx="1804">
                  <c:v>2000</c:v>
                </c:pt>
                <c:pt idx="1805">
                  <c:v>2000</c:v>
                </c:pt>
                <c:pt idx="1806">
                  <c:v>2000</c:v>
                </c:pt>
                <c:pt idx="1807">
                  <c:v>2000</c:v>
                </c:pt>
                <c:pt idx="1808">
                  <c:v>2000</c:v>
                </c:pt>
                <c:pt idx="1809">
                  <c:v>2000</c:v>
                </c:pt>
                <c:pt idx="1810">
                  <c:v>2000</c:v>
                </c:pt>
                <c:pt idx="1811">
                  <c:v>2000</c:v>
                </c:pt>
                <c:pt idx="1812">
                  <c:v>2000</c:v>
                </c:pt>
                <c:pt idx="1813">
                  <c:v>2000</c:v>
                </c:pt>
                <c:pt idx="1814">
                  <c:v>2000</c:v>
                </c:pt>
                <c:pt idx="1815">
                  <c:v>2000</c:v>
                </c:pt>
                <c:pt idx="1816">
                  <c:v>2000</c:v>
                </c:pt>
                <c:pt idx="1817">
                  <c:v>2000</c:v>
                </c:pt>
                <c:pt idx="1818">
                  <c:v>2000</c:v>
                </c:pt>
                <c:pt idx="1819">
                  <c:v>2000</c:v>
                </c:pt>
                <c:pt idx="1820">
                  <c:v>2000</c:v>
                </c:pt>
                <c:pt idx="1821">
                  <c:v>2000</c:v>
                </c:pt>
                <c:pt idx="1822">
                  <c:v>2000</c:v>
                </c:pt>
                <c:pt idx="1823">
                  <c:v>2000</c:v>
                </c:pt>
                <c:pt idx="1824">
                  <c:v>2000</c:v>
                </c:pt>
                <c:pt idx="1825">
                  <c:v>2000</c:v>
                </c:pt>
                <c:pt idx="1826">
                  <c:v>2000</c:v>
                </c:pt>
                <c:pt idx="1827">
                  <c:v>2000</c:v>
                </c:pt>
                <c:pt idx="1828">
                  <c:v>2000</c:v>
                </c:pt>
                <c:pt idx="1829">
                  <c:v>2000</c:v>
                </c:pt>
                <c:pt idx="1830">
                  <c:v>2000</c:v>
                </c:pt>
                <c:pt idx="1831">
                  <c:v>2000</c:v>
                </c:pt>
                <c:pt idx="1832">
                  <c:v>2000</c:v>
                </c:pt>
                <c:pt idx="1833">
                  <c:v>2000</c:v>
                </c:pt>
                <c:pt idx="1834">
                  <c:v>2000</c:v>
                </c:pt>
                <c:pt idx="1835">
                  <c:v>2000</c:v>
                </c:pt>
                <c:pt idx="1836">
                  <c:v>2000</c:v>
                </c:pt>
                <c:pt idx="1837">
                  <c:v>2000</c:v>
                </c:pt>
                <c:pt idx="1838">
                  <c:v>2000</c:v>
                </c:pt>
                <c:pt idx="1839">
                  <c:v>2000</c:v>
                </c:pt>
                <c:pt idx="1840">
                  <c:v>2000</c:v>
                </c:pt>
                <c:pt idx="1841">
                  <c:v>2000</c:v>
                </c:pt>
                <c:pt idx="1842">
                  <c:v>2000</c:v>
                </c:pt>
                <c:pt idx="1843">
                  <c:v>2000</c:v>
                </c:pt>
                <c:pt idx="1844">
                  <c:v>2000</c:v>
                </c:pt>
                <c:pt idx="1845">
                  <c:v>2000</c:v>
                </c:pt>
                <c:pt idx="1846">
                  <c:v>2000</c:v>
                </c:pt>
                <c:pt idx="1847">
                  <c:v>2000</c:v>
                </c:pt>
                <c:pt idx="1848">
                  <c:v>2000</c:v>
                </c:pt>
                <c:pt idx="1849">
                  <c:v>2000</c:v>
                </c:pt>
                <c:pt idx="1850">
                  <c:v>2000</c:v>
                </c:pt>
                <c:pt idx="1851">
                  <c:v>2000</c:v>
                </c:pt>
                <c:pt idx="1852">
                  <c:v>2000</c:v>
                </c:pt>
                <c:pt idx="1853">
                  <c:v>2000</c:v>
                </c:pt>
                <c:pt idx="1854">
                  <c:v>2000</c:v>
                </c:pt>
                <c:pt idx="1855">
                  <c:v>2000</c:v>
                </c:pt>
                <c:pt idx="1856">
                  <c:v>2000</c:v>
                </c:pt>
                <c:pt idx="1857">
                  <c:v>2000</c:v>
                </c:pt>
                <c:pt idx="1858">
                  <c:v>2000</c:v>
                </c:pt>
                <c:pt idx="1859">
                  <c:v>2000</c:v>
                </c:pt>
                <c:pt idx="1860">
                  <c:v>2000</c:v>
                </c:pt>
                <c:pt idx="1861">
                  <c:v>2000</c:v>
                </c:pt>
                <c:pt idx="1862">
                  <c:v>2000</c:v>
                </c:pt>
                <c:pt idx="1863">
                  <c:v>2000</c:v>
                </c:pt>
                <c:pt idx="1864">
                  <c:v>2000</c:v>
                </c:pt>
                <c:pt idx="1865">
                  <c:v>2000</c:v>
                </c:pt>
                <c:pt idx="1866">
                  <c:v>2000</c:v>
                </c:pt>
                <c:pt idx="1867">
                  <c:v>2000</c:v>
                </c:pt>
                <c:pt idx="1868">
                  <c:v>2000</c:v>
                </c:pt>
                <c:pt idx="1869">
                  <c:v>2000</c:v>
                </c:pt>
                <c:pt idx="1870">
                  <c:v>2000</c:v>
                </c:pt>
                <c:pt idx="1871">
                  <c:v>2000</c:v>
                </c:pt>
                <c:pt idx="1872">
                  <c:v>2000</c:v>
                </c:pt>
                <c:pt idx="1873">
                  <c:v>2000</c:v>
                </c:pt>
                <c:pt idx="1874">
                  <c:v>2000</c:v>
                </c:pt>
                <c:pt idx="1875">
                  <c:v>2000</c:v>
                </c:pt>
                <c:pt idx="1876">
                  <c:v>2000</c:v>
                </c:pt>
                <c:pt idx="1877">
                  <c:v>2000</c:v>
                </c:pt>
                <c:pt idx="1878">
                  <c:v>2000</c:v>
                </c:pt>
                <c:pt idx="1879">
                  <c:v>2000</c:v>
                </c:pt>
                <c:pt idx="1880">
                  <c:v>2000</c:v>
                </c:pt>
                <c:pt idx="1881">
                  <c:v>2000</c:v>
                </c:pt>
                <c:pt idx="1882">
                  <c:v>2000</c:v>
                </c:pt>
                <c:pt idx="1883">
                  <c:v>2000</c:v>
                </c:pt>
                <c:pt idx="1884">
                  <c:v>2000</c:v>
                </c:pt>
                <c:pt idx="1885">
                  <c:v>2000</c:v>
                </c:pt>
                <c:pt idx="1886">
                  <c:v>2000</c:v>
                </c:pt>
                <c:pt idx="1887">
                  <c:v>2000</c:v>
                </c:pt>
                <c:pt idx="1888">
                  <c:v>2000</c:v>
                </c:pt>
                <c:pt idx="1889">
                  <c:v>2000</c:v>
                </c:pt>
                <c:pt idx="1890">
                  <c:v>2000</c:v>
                </c:pt>
                <c:pt idx="1891">
                  <c:v>2000</c:v>
                </c:pt>
                <c:pt idx="1892">
                  <c:v>2000</c:v>
                </c:pt>
                <c:pt idx="1893">
                  <c:v>2000</c:v>
                </c:pt>
                <c:pt idx="1894">
                  <c:v>2000</c:v>
                </c:pt>
                <c:pt idx="1895">
                  <c:v>2000</c:v>
                </c:pt>
                <c:pt idx="1896">
                  <c:v>2000</c:v>
                </c:pt>
                <c:pt idx="1897">
                  <c:v>2000</c:v>
                </c:pt>
                <c:pt idx="1898">
                  <c:v>2000</c:v>
                </c:pt>
                <c:pt idx="1899">
                  <c:v>2000</c:v>
                </c:pt>
                <c:pt idx="1900">
                  <c:v>2000</c:v>
                </c:pt>
                <c:pt idx="1901">
                  <c:v>2000</c:v>
                </c:pt>
                <c:pt idx="1902">
                  <c:v>2000</c:v>
                </c:pt>
                <c:pt idx="1903">
                  <c:v>2000</c:v>
                </c:pt>
                <c:pt idx="1904">
                  <c:v>2000</c:v>
                </c:pt>
                <c:pt idx="1905">
                  <c:v>2000</c:v>
                </c:pt>
                <c:pt idx="1906">
                  <c:v>2000</c:v>
                </c:pt>
                <c:pt idx="1907">
                  <c:v>2000</c:v>
                </c:pt>
                <c:pt idx="1908">
                  <c:v>2000</c:v>
                </c:pt>
                <c:pt idx="1909">
                  <c:v>2000</c:v>
                </c:pt>
                <c:pt idx="1910">
                  <c:v>2000</c:v>
                </c:pt>
                <c:pt idx="1911">
                  <c:v>2000</c:v>
                </c:pt>
                <c:pt idx="1912">
                  <c:v>2000</c:v>
                </c:pt>
                <c:pt idx="1913">
                  <c:v>2000</c:v>
                </c:pt>
                <c:pt idx="1914">
                  <c:v>2000</c:v>
                </c:pt>
                <c:pt idx="1915">
                  <c:v>2000</c:v>
                </c:pt>
                <c:pt idx="1916">
                  <c:v>2000</c:v>
                </c:pt>
                <c:pt idx="1917">
                  <c:v>2000</c:v>
                </c:pt>
                <c:pt idx="1918">
                  <c:v>2000</c:v>
                </c:pt>
                <c:pt idx="1919">
                  <c:v>2000</c:v>
                </c:pt>
                <c:pt idx="1920">
                  <c:v>2000</c:v>
                </c:pt>
                <c:pt idx="1921">
                  <c:v>2000</c:v>
                </c:pt>
                <c:pt idx="1922">
                  <c:v>2000</c:v>
                </c:pt>
                <c:pt idx="1923">
                  <c:v>2000</c:v>
                </c:pt>
                <c:pt idx="1924">
                  <c:v>2000</c:v>
                </c:pt>
                <c:pt idx="1925">
                  <c:v>2000</c:v>
                </c:pt>
                <c:pt idx="1926">
                  <c:v>2000</c:v>
                </c:pt>
                <c:pt idx="1927">
                  <c:v>2000</c:v>
                </c:pt>
                <c:pt idx="1928">
                  <c:v>2000</c:v>
                </c:pt>
                <c:pt idx="1929">
                  <c:v>2000</c:v>
                </c:pt>
                <c:pt idx="1930">
                  <c:v>2000</c:v>
                </c:pt>
                <c:pt idx="1931">
                  <c:v>2000</c:v>
                </c:pt>
                <c:pt idx="1932">
                  <c:v>2000</c:v>
                </c:pt>
                <c:pt idx="1933">
                  <c:v>2000</c:v>
                </c:pt>
                <c:pt idx="1934">
                  <c:v>2000</c:v>
                </c:pt>
                <c:pt idx="1935">
                  <c:v>2000</c:v>
                </c:pt>
                <c:pt idx="1936">
                  <c:v>2000</c:v>
                </c:pt>
                <c:pt idx="1937">
                  <c:v>2000</c:v>
                </c:pt>
                <c:pt idx="1938">
                  <c:v>2000</c:v>
                </c:pt>
                <c:pt idx="1939">
                  <c:v>2000</c:v>
                </c:pt>
                <c:pt idx="1940">
                  <c:v>2000</c:v>
                </c:pt>
                <c:pt idx="1941">
                  <c:v>2000</c:v>
                </c:pt>
                <c:pt idx="1942">
                  <c:v>2000</c:v>
                </c:pt>
                <c:pt idx="1943">
                  <c:v>2000</c:v>
                </c:pt>
                <c:pt idx="1944">
                  <c:v>2000</c:v>
                </c:pt>
                <c:pt idx="1945">
                  <c:v>2000</c:v>
                </c:pt>
                <c:pt idx="1946">
                  <c:v>2000</c:v>
                </c:pt>
                <c:pt idx="1947">
                  <c:v>2000</c:v>
                </c:pt>
                <c:pt idx="1948">
                  <c:v>2000</c:v>
                </c:pt>
                <c:pt idx="1949">
                  <c:v>2000</c:v>
                </c:pt>
                <c:pt idx="1950">
                  <c:v>2000</c:v>
                </c:pt>
                <c:pt idx="1951">
                  <c:v>2000</c:v>
                </c:pt>
                <c:pt idx="1952">
                  <c:v>2000</c:v>
                </c:pt>
                <c:pt idx="1953">
                  <c:v>2000</c:v>
                </c:pt>
                <c:pt idx="1954">
                  <c:v>2000</c:v>
                </c:pt>
                <c:pt idx="1955">
                  <c:v>2000</c:v>
                </c:pt>
                <c:pt idx="1956">
                  <c:v>2000</c:v>
                </c:pt>
                <c:pt idx="1957">
                  <c:v>2000</c:v>
                </c:pt>
                <c:pt idx="1958">
                  <c:v>2000</c:v>
                </c:pt>
                <c:pt idx="1959">
                  <c:v>2000</c:v>
                </c:pt>
                <c:pt idx="1960">
                  <c:v>2000</c:v>
                </c:pt>
                <c:pt idx="1961">
                  <c:v>2000</c:v>
                </c:pt>
                <c:pt idx="1962">
                  <c:v>2000</c:v>
                </c:pt>
                <c:pt idx="1963">
                  <c:v>2000</c:v>
                </c:pt>
                <c:pt idx="1964">
                  <c:v>2000</c:v>
                </c:pt>
                <c:pt idx="1965">
                  <c:v>2000</c:v>
                </c:pt>
                <c:pt idx="1966">
                  <c:v>2000</c:v>
                </c:pt>
                <c:pt idx="2648">
                  <c:v>2000</c:v>
                </c:pt>
                <c:pt idx="2649">
                  <c:v>2000</c:v>
                </c:pt>
                <c:pt idx="2650">
                  <c:v>2000</c:v>
                </c:pt>
                <c:pt idx="2651">
                  <c:v>2000</c:v>
                </c:pt>
                <c:pt idx="2652">
                  <c:v>2000</c:v>
                </c:pt>
                <c:pt idx="2653">
                  <c:v>2000</c:v>
                </c:pt>
                <c:pt idx="2654">
                  <c:v>2000</c:v>
                </c:pt>
                <c:pt idx="2655">
                  <c:v>2000</c:v>
                </c:pt>
                <c:pt idx="2656">
                  <c:v>2000</c:v>
                </c:pt>
                <c:pt idx="2657">
                  <c:v>2000</c:v>
                </c:pt>
                <c:pt idx="2658">
                  <c:v>2000</c:v>
                </c:pt>
                <c:pt idx="2659">
                  <c:v>2000</c:v>
                </c:pt>
                <c:pt idx="2660">
                  <c:v>2000</c:v>
                </c:pt>
                <c:pt idx="2661">
                  <c:v>2000</c:v>
                </c:pt>
                <c:pt idx="2662">
                  <c:v>2000</c:v>
                </c:pt>
                <c:pt idx="2663">
                  <c:v>2000</c:v>
                </c:pt>
                <c:pt idx="2664">
                  <c:v>2000</c:v>
                </c:pt>
                <c:pt idx="2665">
                  <c:v>2000</c:v>
                </c:pt>
                <c:pt idx="2666">
                  <c:v>2000</c:v>
                </c:pt>
                <c:pt idx="2667">
                  <c:v>2000</c:v>
                </c:pt>
                <c:pt idx="2668">
                  <c:v>2000</c:v>
                </c:pt>
                <c:pt idx="2669">
                  <c:v>2000</c:v>
                </c:pt>
                <c:pt idx="2670">
                  <c:v>2000</c:v>
                </c:pt>
                <c:pt idx="2671">
                  <c:v>2000</c:v>
                </c:pt>
                <c:pt idx="2672">
                  <c:v>2000</c:v>
                </c:pt>
                <c:pt idx="2673">
                  <c:v>2000</c:v>
                </c:pt>
                <c:pt idx="2674">
                  <c:v>2000</c:v>
                </c:pt>
                <c:pt idx="2675">
                  <c:v>2000</c:v>
                </c:pt>
                <c:pt idx="2676">
                  <c:v>2000</c:v>
                </c:pt>
                <c:pt idx="2677">
                  <c:v>2000</c:v>
                </c:pt>
                <c:pt idx="2678">
                  <c:v>2000</c:v>
                </c:pt>
                <c:pt idx="2679">
                  <c:v>2000</c:v>
                </c:pt>
                <c:pt idx="2680">
                  <c:v>2000</c:v>
                </c:pt>
                <c:pt idx="2681">
                  <c:v>2000</c:v>
                </c:pt>
                <c:pt idx="2682">
                  <c:v>2000</c:v>
                </c:pt>
                <c:pt idx="2683">
                  <c:v>2000</c:v>
                </c:pt>
                <c:pt idx="2684">
                  <c:v>2000</c:v>
                </c:pt>
                <c:pt idx="2685">
                  <c:v>2000</c:v>
                </c:pt>
                <c:pt idx="2686">
                  <c:v>2000</c:v>
                </c:pt>
                <c:pt idx="2687">
                  <c:v>2000</c:v>
                </c:pt>
                <c:pt idx="2688">
                  <c:v>2000</c:v>
                </c:pt>
                <c:pt idx="2689">
                  <c:v>2000</c:v>
                </c:pt>
                <c:pt idx="2690">
                  <c:v>2000</c:v>
                </c:pt>
                <c:pt idx="2691">
                  <c:v>2000</c:v>
                </c:pt>
                <c:pt idx="2692">
                  <c:v>2000</c:v>
                </c:pt>
                <c:pt idx="2693">
                  <c:v>2000</c:v>
                </c:pt>
                <c:pt idx="2694">
                  <c:v>2000</c:v>
                </c:pt>
                <c:pt idx="2695">
                  <c:v>2000</c:v>
                </c:pt>
                <c:pt idx="2696">
                  <c:v>2000</c:v>
                </c:pt>
                <c:pt idx="2697">
                  <c:v>2000</c:v>
                </c:pt>
                <c:pt idx="2698">
                  <c:v>2000</c:v>
                </c:pt>
                <c:pt idx="2699">
                  <c:v>2000</c:v>
                </c:pt>
                <c:pt idx="2700">
                  <c:v>2000</c:v>
                </c:pt>
                <c:pt idx="2701">
                  <c:v>2000</c:v>
                </c:pt>
                <c:pt idx="2702">
                  <c:v>2000</c:v>
                </c:pt>
                <c:pt idx="2703">
                  <c:v>2000</c:v>
                </c:pt>
                <c:pt idx="2704">
                  <c:v>2000</c:v>
                </c:pt>
                <c:pt idx="2705">
                  <c:v>2000</c:v>
                </c:pt>
                <c:pt idx="2706">
                  <c:v>2000</c:v>
                </c:pt>
                <c:pt idx="2707">
                  <c:v>2000</c:v>
                </c:pt>
                <c:pt idx="2708">
                  <c:v>2000</c:v>
                </c:pt>
                <c:pt idx="2709">
                  <c:v>2000</c:v>
                </c:pt>
                <c:pt idx="2710">
                  <c:v>2000</c:v>
                </c:pt>
                <c:pt idx="2711">
                  <c:v>2000</c:v>
                </c:pt>
                <c:pt idx="2712">
                  <c:v>2000</c:v>
                </c:pt>
                <c:pt idx="2713">
                  <c:v>2000</c:v>
                </c:pt>
                <c:pt idx="2714">
                  <c:v>2000</c:v>
                </c:pt>
                <c:pt idx="2715">
                  <c:v>2000</c:v>
                </c:pt>
                <c:pt idx="2716">
                  <c:v>2000</c:v>
                </c:pt>
                <c:pt idx="2717">
                  <c:v>2000</c:v>
                </c:pt>
                <c:pt idx="2718">
                  <c:v>2000</c:v>
                </c:pt>
                <c:pt idx="2719">
                  <c:v>2000</c:v>
                </c:pt>
                <c:pt idx="2720">
                  <c:v>2000</c:v>
                </c:pt>
                <c:pt idx="2721">
                  <c:v>2000</c:v>
                </c:pt>
                <c:pt idx="2722">
                  <c:v>2000</c:v>
                </c:pt>
                <c:pt idx="2723">
                  <c:v>2000</c:v>
                </c:pt>
                <c:pt idx="2724">
                  <c:v>2000</c:v>
                </c:pt>
                <c:pt idx="2725">
                  <c:v>2000</c:v>
                </c:pt>
                <c:pt idx="2726">
                  <c:v>2000</c:v>
                </c:pt>
                <c:pt idx="2727">
                  <c:v>2000</c:v>
                </c:pt>
                <c:pt idx="2728">
                  <c:v>2000</c:v>
                </c:pt>
                <c:pt idx="2729">
                  <c:v>2000</c:v>
                </c:pt>
                <c:pt idx="2730">
                  <c:v>2000</c:v>
                </c:pt>
                <c:pt idx="2731">
                  <c:v>2000</c:v>
                </c:pt>
                <c:pt idx="2732">
                  <c:v>2000</c:v>
                </c:pt>
                <c:pt idx="2733">
                  <c:v>2000</c:v>
                </c:pt>
                <c:pt idx="2734">
                  <c:v>2000</c:v>
                </c:pt>
                <c:pt idx="2735">
                  <c:v>2000</c:v>
                </c:pt>
                <c:pt idx="2736">
                  <c:v>2000</c:v>
                </c:pt>
                <c:pt idx="2737">
                  <c:v>2000</c:v>
                </c:pt>
                <c:pt idx="2738">
                  <c:v>2000</c:v>
                </c:pt>
                <c:pt idx="2739">
                  <c:v>2000</c:v>
                </c:pt>
                <c:pt idx="2740">
                  <c:v>2000</c:v>
                </c:pt>
                <c:pt idx="2741">
                  <c:v>2000</c:v>
                </c:pt>
                <c:pt idx="2742">
                  <c:v>2000</c:v>
                </c:pt>
                <c:pt idx="2743">
                  <c:v>2000</c:v>
                </c:pt>
                <c:pt idx="2744">
                  <c:v>2000</c:v>
                </c:pt>
                <c:pt idx="2745">
                  <c:v>2000</c:v>
                </c:pt>
                <c:pt idx="2746">
                  <c:v>2000</c:v>
                </c:pt>
                <c:pt idx="2747">
                  <c:v>2000</c:v>
                </c:pt>
                <c:pt idx="2748">
                  <c:v>2000</c:v>
                </c:pt>
                <c:pt idx="2749">
                  <c:v>2000</c:v>
                </c:pt>
                <c:pt idx="2750">
                  <c:v>2000</c:v>
                </c:pt>
                <c:pt idx="2751">
                  <c:v>2000</c:v>
                </c:pt>
                <c:pt idx="2752">
                  <c:v>2000</c:v>
                </c:pt>
                <c:pt idx="2753">
                  <c:v>2000</c:v>
                </c:pt>
                <c:pt idx="2754">
                  <c:v>2000</c:v>
                </c:pt>
                <c:pt idx="2755">
                  <c:v>2000</c:v>
                </c:pt>
                <c:pt idx="2756">
                  <c:v>2000</c:v>
                </c:pt>
                <c:pt idx="2757">
                  <c:v>2000</c:v>
                </c:pt>
                <c:pt idx="2758">
                  <c:v>2000</c:v>
                </c:pt>
                <c:pt idx="2759">
                  <c:v>2000</c:v>
                </c:pt>
                <c:pt idx="2760">
                  <c:v>2000</c:v>
                </c:pt>
                <c:pt idx="2761">
                  <c:v>2000</c:v>
                </c:pt>
                <c:pt idx="2762">
                  <c:v>2000</c:v>
                </c:pt>
                <c:pt idx="2763">
                  <c:v>2000</c:v>
                </c:pt>
                <c:pt idx="2764">
                  <c:v>2000</c:v>
                </c:pt>
                <c:pt idx="2765">
                  <c:v>2000</c:v>
                </c:pt>
                <c:pt idx="2766">
                  <c:v>2000</c:v>
                </c:pt>
                <c:pt idx="2767">
                  <c:v>2000</c:v>
                </c:pt>
                <c:pt idx="2768">
                  <c:v>2000</c:v>
                </c:pt>
                <c:pt idx="2769">
                  <c:v>2000</c:v>
                </c:pt>
                <c:pt idx="2770">
                  <c:v>2000</c:v>
                </c:pt>
                <c:pt idx="2771">
                  <c:v>2000</c:v>
                </c:pt>
                <c:pt idx="2772">
                  <c:v>2000</c:v>
                </c:pt>
                <c:pt idx="2773">
                  <c:v>2000</c:v>
                </c:pt>
                <c:pt idx="2774">
                  <c:v>2000</c:v>
                </c:pt>
                <c:pt idx="2775">
                  <c:v>2000</c:v>
                </c:pt>
                <c:pt idx="2776">
                  <c:v>2000</c:v>
                </c:pt>
                <c:pt idx="2777">
                  <c:v>2000</c:v>
                </c:pt>
                <c:pt idx="2778">
                  <c:v>2000</c:v>
                </c:pt>
                <c:pt idx="2779">
                  <c:v>2000</c:v>
                </c:pt>
                <c:pt idx="2780">
                  <c:v>2000</c:v>
                </c:pt>
                <c:pt idx="2781">
                  <c:v>2000</c:v>
                </c:pt>
                <c:pt idx="2782">
                  <c:v>2000</c:v>
                </c:pt>
                <c:pt idx="2783">
                  <c:v>2000</c:v>
                </c:pt>
                <c:pt idx="2784">
                  <c:v>2000</c:v>
                </c:pt>
                <c:pt idx="2785">
                  <c:v>2000</c:v>
                </c:pt>
                <c:pt idx="2786">
                  <c:v>2000</c:v>
                </c:pt>
                <c:pt idx="2787">
                  <c:v>2000</c:v>
                </c:pt>
                <c:pt idx="2788">
                  <c:v>2000</c:v>
                </c:pt>
                <c:pt idx="2789">
                  <c:v>2000</c:v>
                </c:pt>
                <c:pt idx="2790">
                  <c:v>2000</c:v>
                </c:pt>
                <c:pt idx="2791">
                  <c:v>2000</c:v>
                </c:pt>
                <c:pt idx="2792">
                  <c:v>2000</c:v>
                </c:pt>
                <c:pt idx="2793">
                  <c:v>2000</c:v>
                </c:pt>
                <c:pt idx="2794">
                  <c:v>2000</c:v>
                </c:pt>
                <c:pt idx="2795">
                  <c:v>2000</c:v>
                </c:pt>
                <c:pt idx="2796">
                  <c:v>2000</c:v>
                </c:pt>
                <c:pt idx="2797">
                  <c:v>2000</c:v>
                </c:pt>
                <c:pt idx="2798">
                  <c:v>2000</c:v>
                </c:pt>
                <c:pt idx="2799">
                  <c:v>2000</c:v>
                </c:pt>
                <c:pt idx="2800">
                  <c:v>2000</c:v>
                </c:pt>
                <c:pt idx="2801">
                  <c:v>2000</c:v>
                </c:pt>
                <c:pt idx="2802">
                  <c:v>2000</c:v>
                </c:pt>
                <c:pt idx="2803">
                  <c:v>2000</c:v>
                </c:pt>
                <c:pt idx="2804">
                  <c:v>2000</c:v>
                </c:pt>
                <c:pt idx="2805">
                  <c:v>2000</c:v>
                </c:pt>
                <c:pt idx="2806">
                  <c:v>2000</c:v>
                </c:pt>
                <c:pt idx="2807">
                  <c:v>2000</c:v>
                </c:pt>
                <c:pt idx="2808">
                  <c:v>2000</c:v>
                </c:pt>
                <c:pt idx="2809">
                  <c:v>2000</c:v>
                </c:pt>
                <c:pt idx="2810">
                  <c:v>2000</c:v>
                </c:pt>
                <c:pt idx="2811">
                  <c:v>2000</c:v>
                </c:pt>
                <c:pt idx="2812">
                  <c:v>2000</c:v>
                </c:pt>
                <c:pt idx="2813">
                  <c:v>2000</c:v>
                </c:pt>
                <c:pt idx="2814">
                  <c:v>2000</c:v>
                </c:pt>
                <c:pt idx="2815">
                  <c:v>2000</c:v>
                </c:pt>
                <c:pt idx="2816">
                  <c:v>2000</c:v>
                </c:pt>
                <c:pt idx="2817">
                  <c:v>2000</c:v>
                </c:pt>
                <c:pt idx="2818">
                  <c:v>2000</c:v>
                </c:pt>
                <c:pt idx="2819">
                  <c:v>2000</c:v>
                </c:pt>
                <c:pt idx="2820">
                  <c:v>2000</c:v>
                </c:pt>
                <c:pt idx="2821">
                  <c:v>2000</c:v>
                </c:pt>
                <c:pt idx="2822">
                  <c:v>2000</c:v>
                </c:pt>
                <c:pt idx="2823">
                  <c:v>2000</c:v>
                </c:pt>
                <c:pt idx="2824">
                  <c:v>2000</c:v>
                </c:pt>
                <c:pt idx="2825">
                  <c:v>2000</c:v>
                </c:pt>
                <c:pt idx="2826">
                  <c:v>2000</c:v>
                </c:pt>
                <c:pt idx="2827">
                  <c:v>2000</c:v>
                </c:pt>
                <c:pt idx="2828">
                  <c:v>2000</c:v>
                </c:pt>
                <c:pt idx="2829">
                  <c:v>2000</c:v>
                </c:pt>
                <c:pt idx="2830">
                  <c:v>2000</c:v>
                </c:pt>
                <c:pt idx="2831">
                  <c:v>2000</c:v>
                </c:pt>
                <c:pt idx="2832">
                  <c:v>2000</c:v>
                </c:pt>
                <c:pt idx="2833">
                  <c:v>2000</c:v>
                </c:pt>
                <c:pt idx="2834">
                  <c:v>2000</c:v>
                </c:pt>
                <c:pt idx="2835">
                  <c:v>2000</c:v>
                </c:pt>
                <c:pt idx="2836">
                  <c:v>2000</c:v>
                </c:pt>
                <c:pt idx="2837">
                  <c:v>2000</c:v>
                </c:pt>
                <c:pt idx="2838">
                  <c:v>2000</c:v>
                </c:pt>
                <c:pt idx="2839">
                  <c:v>2000</c:v>
                </c:pt>
                <c:pt idx="2840">
                  <c:v>2000</c:v>
                </c:pt>
                <c:pt idx="2841">
                  <c:v>2000</c:v>
                </c:pt>
                <c:pt idx="2842">
                  <c:v>2000</c:v>
                </c:pt>
                <c:pt idx="2843">
                  <c:v>2000</c:v>
                </c:pt>
                <c:pt idx="2844">
                  <c:v>2000</c:v>
                </c:pt>
                <c:pt idx="2845">
                  <c:v>2000</c:v>
                </c:pt>
                <c:pt idx="2846">
                  <c:v>2000</c:v>
                </c:pt>
                <c:pt idx="2847">
                  <c:v>2000</c:v>
                </c:pt>
                <c:pt idx="2848">
                  <c:v>2000</c:v>
                </c:pt>
                <c:pt idx="2849">
                  <c:v>2000</c:v>
                </c:pt>
                <c:pt idx="2850">
                  <c:v>2000</c:v>
                </c:pt>
                <c:pt idx="2851">
                  <c:v>2000</c:v>
                </c:pt>
                <c:pt idx="2852">
                  <c:v>2000</c:v>
                </c:pt>
                <c:pt idx="2853">
                  <c:v>2000</c:v>
                </c:pt>
                <c:pt idx="2854">
                  <c:v>2000</c:v>
                </c:pt>
                <c:pt idx="2855">
                  <c:v>2000</c:v>
                </c:pt>
                <c:pt idx="2856">
                  <c:v>2000</c:v>
                </c:pt>
                <c:pt idx="2857">
                  <c:v>2000</c:v>
                </c:pt>
                <c:pt idx="2858">
                  <c:v>2000</c:v>
                </c:pt>
                <c:pt idx="2859">
                  <c:v>2000</c:v>
                </c:pt>
                <c:pt idx="2860">
                  <c:v>2000</c:v>
                </c:pt>
                <c:pt idx="2861">
                  <c:v>2000</c:v>
                </c:pt>
                <c:pt idx="2862">
                  <c:v>2000</c:v>
                </c:pt>
                <c:pt idx="2863">
                  <c:v>2000</c:v>
                </c:pt>
                <c:pt idx="2864">
                  <c:v>2000</c:v>
                </c:pt>
                <c:pt idx="2865">
                  <c:v>2000</c:v>
                </c:pt>
                <c:pt idx="2866">
                  <c:v>2000</c:v>
                </c:pt>
                <c:pt idx="2867">
                  <c:v>2000</c:v>
                </c:pt>
                <c:pt idx="2868">
                  <c:v>2000</c:v>
                </c:pt>
                <c:pt idx="2869">
                  <c:v>2000</c:v>
                </c:pt>
                <c:pt idx="2870">
                  <c:v>2000</c:v>
                </c:pt>
                <c:pt idx="2871">
                  <c:v>2000</c:v>
                </c:pt>
                <c:pt idx="2872">
                  <c:v>2000</c:v>
                </c:pt>
                <c:pt idx="2873">
                  <c:v>2000</c:v>
                </c:pt>
                <c:pt idx="2874">
                  <c:v>2000</c:v>
                </c:pt>
                <c:pt idx="2875">
                  <c:v>2000</c:v>
                </c:pt>
                <c:pt idx="2876">
                  <c:v>2000</c:v>
                </c:pt>
                <c:pt idx="2877">
                  <c:v>2000</c:v>
                </c:pt>
                <c:pt idx="2878">
                  <c:v>2000</c:v>
                </c:pt>
                <c:pt idx="2879">
                  <c:v>2000</c:v>
                </c:pt>
                <c:pt idx="2880">
                  <c:v>2000</c:v>
                </c:pt>
                <c:pt idx="2881">
                  <c:v>2000</c:v>
                </c:pt>
                <c:pt idx="2882">
                  <c:v>2000</c:v>
                </c:pt>
                <c:pt idx="2883">
                  <c:v>2000</c:v>
                </c:pt>
                <c:pt idx="2884">
                  <c:v>2000</c:v>
                </c:pt>
                <c:pt idx="2885">
                  <c:v>2000</c:v>
                </c:pt>
                <c:pt idx="2886">
                  <c:v>2000</c:v>
                </c:pt>
                <c:pt idx="2887">
                  <c:v>2000</c:v>
                </c:pt>
                <c:pt idx="2888">
                  <c:v>2000</c:v>
                </c:pt>
                <c:pt idx="2889">
                  <c:v>2000</c:v>
                </c:pt>
                <c:pt idx="2890">
                  <c:v>2000</c:v>
                </c:pt>
                <c:pt idx="2891">
                  <c:v>2000</c:v>
                </c:pt>
                <c:pt idx="2892">
                  <c:v>2000</c:v>
                </c:pt>
                <c:pt idx="2893">
                  <c:v>2000</c:v>
                </c:pt>
                <c:pt idx="2894">
                  <c:v>2000</c:v>
                </c:pt>
                <c:pt idx="2895">
                  <c:v>2000</c:v>
                </c:pt>
                <c:pt idx="2896">
                  <c:v>2000</c:v>
                </c:pt>
                <c:pt idx="2897">
                  <c:v>2000</c:v>
                </c:pt>
                <c:pt idx="2898">
                  <c:v>2000</c:v>
                </c:pt>
                <c:pt idx="2899">
                  <c:v>2000</c:v>
                </c:pt>
                <c:pt idx="2900">
                  <c:v>2000</c:v>
                </c:pt>
                <c:pt idx="2901">
                  <c:v>2000</c:v>
                </c:pt>
                <c:pt idx="2902">
                  <c:v>2000</c:v>
                </c:pt>
                <c:pt idx="2903">
                  <c:v>2000</c:v>
                </c:pt>
                <c:pt idx="2904">
                  <c:v>2000</c:v>
                </c:pt>
                <c:pt idx="2905">
                  <c:v>2000</c:v>
                </c:pt>
                <c:pt idx="2906">
                  <c:v>2000</c:v>
                </c:pt>
                <c:pt idx="2907">
                  <c:v>2000</c:v>
                </c:pt>
                <c:pt idx="2908">
                  <c:v>2000</c:v>
                </c:pt>
                <c:pt idx="2909">
                  <c:v>2000</c:v>
                </c:pt>
                <c:pt idx="2910">
                  <c:v>2000</c:v>
                </c:pt>
                <c:pt idx="2911">
                  <c:v>2000</c:v>
                </c:pt>
                <c:pt idx="2912">
                  <c:v>2000</c:v>
                </c:pt>
                <c:pt idx="2913">
                  <c:v>2000</c:v>
                </c:pt>
                <c:pt idx="2914">
                  <c:v>2000</c:v>
                </c:pt>
                <c:pt idx="2915">
                  <c:v>2000</c:v>
                </c:pt>
                <c:pt idx="2916">
                  <c:v>2000</c:v>
                </c:pt>
                <c:pt idx="2917">
                  <c:v>2000</c:v>
                </c:pt>
                <c:pt idx="2918">
                  <c:v>2000</c:v>
                </c:pt>
                <c:pt idx="2919">
                  <c:v>2000</c:v>
                </c:pt>
                <c:pt idx="2920">
                  <c:v>2000</c:v>
                </c:pt>
                <c:pt idx="2921">
                  <c:v>2000</c:v>
                </c:pt>
                <c:pt idx="2922">
                  <c:v>2000</c:v>
                </c:pt>
                <c:pt idx="2923">
                  <c:v>2000</c:v>
                </c:pt>
                <c:pt idx="2924">
                  <c:v>2000</c:v>
                </c:pt>
                <c:pt idx="2925">
                  <c:v>2000</c:v>
                </c:pt>
                <c:pt idx="2926">
                  <c:v>2000</c:v>
                </c:pt>
                <c:pt idx="2927">
                  <c:v>2000</c:v>
                </c:pt>
                <c:pt idx="2928">
                  <c:v>2000</c:v>
                </c:pt>
                <c:pt idx="2929">
                  <c:v>2000</c:v>
                </c:pt>
                <c:pt idx="2930">
                  <c:v>2000</c:v>
                </c:pt>
                <c:pt idx="2931">
                  <c:v>2000</c:v>
                </c:pt>
                <c:pt idx="2932">
                  <c:v>2000</c:v>
                </c:pt>
                <c:pt idx="2933">
                  <c:v>2000</c:v>
                </c:pt>
                <c:pt idx="2934">
                  <c:v>2000</c:v>
                </c:pt>
                <c:pt idx="2935">
                  <c:v>2000</c:v>
                </c:pt>
                <c:pt idx="2936">
                  <c:v>2000</c:v>
                </c:pt>
                <c:pt idx="2937">
                  <c:v>2000</c:v>
                </c:pt>
                <c:pt idx="2938">
                  <c:v>2000</c:v>
                </c:pt>
                <c:pt idx="2939">
                  <c:v>2000</c:v>
                </c:pt>
                <c:pt idx="2940">
                  <c:v>2000</c:v>
                </c:pt>
                <c:pt idx="2941">
                  <c:v>2000</c:v>
                </c:pt>
                <c:pt idx="2942">
                  <c:v>2000</c:v>
                </c:pt>
                <c:pt idx="2943">
                  <c:v>2000</c:v>
                </c:pt>
                <c:pt idx="2944">
                  <c:v>2000</c:v>
                </c:pt>
                <c:pt idx="2945">
                  <c:v>2000</c:v>
                </c:pt>
                <c:pt idx="2946">
                  <c:v>2000</c:v>
                </c:pt>
                <c:pt idx="2947">
                  <c:v>2000</c:v>
                </c:pt>
                <c:pt idx="2948">
                  <c:v>2000</c:v>
                </c:pt>
                <c:pt idx="2949">
                  <c:v>2000</c:v>
                </c:pt>
                <c:pt idx="2950">
                  <c:v>2000</c:v>
                </c:pt>
                <c:pt idx="2951">
                  <c:v>2000</c:v>
                </c:pt>
                <c:pt idx="2952">
                  <c:v>2000</c:v>
                </c:pt>
                <c:pt idx="2953">
                  <c:v>2000</c:v>
                </c:pt>
                <c:pt idx="2954">
                  <c:v>2000</c:v>
                </c:pt>
                <c:pt idx="2955">
                  <c:v>2000</c:v>
                </c:pt>
                <c:pt idx="2956">
                  <c:v>2000</c:v>
                </c:pt>
                <c:pt idx="2957">
                  <c:v>2000</c:v>
                </c:pt>
                <c:pt idx="2958">
                  <c:v>2000</c:v>
                </c:pt>
                <c:pt idx="2959">
                  <c:v>2000</c:v>
                </c:pt>
                <c:pt idx="2960">
                  <c:v>2000</c:v>
                </c:pt>
                <c:pt idx="2961">
                  <c:v>2000</c:v>
                </c:pt>
                <c:pt idx="2962">
                  <c:v>2000</c:v>
                </c:pt>
                <c:pt idx="2963">
                  <c:v>2000</c:v>
                </c:pt>
                <c:pt idx="2964">
                  <c:v>2000</c:v>
                </c:pt>
                <c:pt idx="2965">
                  <c:v>2000</c:v>
                </c:pt>
                <c:pt idx="2966">
                  <c:v>2000</c:v>
                </c:pt>
                <c:pt idx="2967">
                  <c:v>2000</c:v>
                </c:pt>
                <c:pt idx="2968">
                  <c:v>2000</c:v>
                </c:pt>
                <c:pt idx="2969">
                  <c:v>2000</c:v>
                </c:pt>
                <c:pt idx="2970">
                  <c:v>2000</c:v>
                </c:pt>
                <c:pt idx="2971">
                  <c:v>2000</c:v>
                </c:pt>
                <c:pt idx="2972">
                  <c:v>2000</c:v>
                </c:pt>
                <c:pt idx="2973">
                  <c:v>2000</c:v>
                </c:pt>
                <c:pt idx="2974">
                  <c:v>2000</c:v>
                </c:pt>
                <c:pt idx="2975">
                  <c:v>2000</c:v>
                </c:pt>
                <c:pt idx="2976">
                  <c:v>2000</c:v>
                </c:pt>
                <c:pt idx="2977">
                  <c:v>2000</c:v>
                </c:pt>
                <c:pt idx="2978">
                  <c:v>2000</c:v>
                </c:pt>
                <c:pt idx="2979">
                  <c:v>2000</c:v>
                </c:pt>
                <c:pt idx="2980">
                  <c:v>2000</c:v>
                </c:pt>
                <c:pt idx="2981">
                  <c:v>2000</c:v>
                </c:pt>
                <c:pt idx="2982">
                  <c:v>2000</c:v>
                </c:pt>
                <c:pt idx="2983">
                  <c:v>2000</c:v>
                </c:pt>
                <c:pt idx="2984">
                  <c:v>2000</c:v>
                </c:pt>
                <c:pt idx="2985">
                  <c:v>2000</c:v>
                </c:pt>
                <c:pt idx="2986">
                  <c:v>2000</c:v>
                </c:pt>
                <c:pt idx="2987">
                  <c:v>2000</c:v>
                </c:pt>
                <c:pt idx="2988">
                  <c:v>2000</c:v>
                </c:pt>
                <c:pt idx="2989">
                  <c:v>2000</c:v>
                </c:pt>
                <c:pt idx="2990">
                  <c:v>2000</c:v>
                </c:pt>
                <c:pt idx="2991">
                  <c:v>2000</c:v>
                </c:pt>
                <c:pt idx="2992">
                  <c:v>2000</c:v>
                </c:pt>
                <c:pt idx="2993">
                  <c:v>2000</c:v>
                </c:pt>
                <c:pt idx="2994">
                  <c:v>2000</c:v>
                </c:pt>
                <c:pt idx="2995">
                  <c:v>2000</c:v>
                </c:pt>
                <c:pt idx="2996">
                  <c:v>2000</c:v>
                </c:pt>
                <c:pt idx="2997">
                  <c:v>2000</c:v>
                </c:pt>
                <c:pt idx="2998">
                  <c:v>2000</c:v>
                </c:pt>
                <c:pt idx="2999">
                  <c:v>2000</c:v>
                </c:pt>
                <c:pt idx="3000">
                  <c:v>2000</c:v>
                </c:pt>
                <c:pt idx="3001">
                  <c:v>2000</c:v>
                </c:pt>
                <c:pt idx="3002">
                  <c:v>2000</c:v>
                </c:pt>
                <c:pt idx="3003">
                  <c:v>2000</c:v>
                </c:pt>
                <c:pt idx="3004">
                  <c:v>2000</c:v>
                </c:pt>
                <c:pt idx="3005">
                  <c:v>2000</c:v>
                </c:pt>
                <c:pt idx="3006">
                  <c:v>2000</c:v>
                </c:pt>
                <c:pt idx="3007">
                  <c:v>2000</c:v>
                </c:pt>
                <c:pt idx="3008">
                  <c:v>2000</c:v>
                </c:pt>
                <c:pt idx="3009">
                  <c:v>2000</c:v>
                </c:pt>
                <c:pt idx="3010">
                  <c:v>2000</c:v>
                </c:pt>
                <c:pt idx="3011">
                  <c:v>2000</c:v>
                </c:pt>
                <c:pt idx="3012">
                  <c:v>2000</c:v>
                </c:pt>
                <c:pt idx="3013">
                  <c:v>2000</c:v>
                </c:pt>
                <c:pt idx="3014">
                  <c:v>2000</c:v>
                </c:pt>
                <c:pt idx="3015">
                  <c:v>2000</c:v>
                </c:pt>
                <c:pt idx="3016">
                  <c:v>2000</c:v>
                </c:pt>
                <c:pt idx="3017">
                  <c:v>2000</c:v>
                </c:pt>
                <c:pt idx="3018">
                  <c:v>2000</c:v>
                </c:pt>
                <c:pt idx="3019">
                  <c:v>2000</c:v>
                </c:pt>
                <c:pt idx="3020">
                  <c:v>2000</c:v>
                </c:pt>
                <c:pt idx="3021">
                  <c:v>2000</c:v>
                </c:pt>
                <c:pt idx="3022">
                  <c:v>2000</c:v>
                </c:pt>
                <c:pt idx="3023">
                  <c:v>2000</c:v>
                </c:pt>
                <c:pt idx="3024">
                  <c:v>2000</c:v>
                </c:pt>
                <c:pt idx="3025">
                  <c:v>2000</c:v>
                </c:pt>
                <c:pt idx="3026">
                  <c:v>2000</c:v>
                </c:pt>
                <c:pt idx="3027">
                  <c:v>2000</c:v>
                </c:pt>
                <c:pt idx="3028">
                  <c:v>2000</c:v>
                </c:pt>
                <c:pt idx="3029">
                  <c:v>2000</c:v>
                </c:pt>
                <c:pt idx="3030">
                  <c:v>2000</c:v>
                </c:pt>
                <c:pt idx="3031">
                  <c:v>2000</c:v>
                </c:pt>
                <c:pt idx="3032">
                  <c:v>2000</c:v>
                </c:pt>
                <c:pt idx="3033">
                  <c:v>2000</c:v>
                </c:pt>
                <c:pt idx="3034">
                  <c:v>2000</c:v>
                </c:pt>
                <c:pt idx="3035">
                  <c:v>2000</c:v>
                </c:pt>
                <c:pt idx="3036">
                  <c:v>2000</c:v>
                </c:pt>
                <c:pt idx="3037">
                  <c:v>2000</c:v>
                </c:pt>
                <c:pt idx="3038">
                  <c:v>2000</c:v>
                </c:pt>
                <c:pt idx="3039">
                  <c:v>2000</c:v>
                </c:pt>
                <c:pt idx="3040">
                  <c:v>2000</c:v>
                </c:pt>
                <c:pt idx="3041">
                  <c:v>2000</c:v>
                </c:pt>
                <c:pt idx="3042">
                  <c:v>2000</c:v>
                </c:pt>
                <c:pt idx="3043">
                  <c:v>2000</c:v>
                </c:pt>
                <c:pt idx="3044">
                  <c:v>2000</c:v>
                </c:pt>
                <c:pt idx="3045">
                  <c:v>2000</c:v>
                </c:pt>
                <c:pt idx="3046">
                  <c:v>2000</c:v>
                </c:pt>
                <c:pt idx="3047">
                  <c:v>2000</c:v>
                </c:pt>
                <c:pt idx="3048">
                  <c:v>2000</c:v>
                </c:pt>
                <c:pt idx="3049">
                  <c:v>2000</c:v>
                </c:pt>
                <c:pt idx="3050">
                  <c:v>2000</c:v>
                </c:pt>
                <c:pt idx="3051">
                  <c:v>2000</c:v>
                </c:pt>
                <c:pt idx="3052">
                  <c:v>2000</c:v>
                </c:pt>
                <c:pt idx="3053">
                  <c:v>2000</c:v>
                </c:pt>
                <c:pt idx="3054">
                  <c:v>2000</c:v>
                </c:pt>
                <c:pt idx="3055">
                  <c:v>2000</c:v>
                </c:pt>
                <c:pt idx="3056">
                  <c:v>2000</c:v>
                </c:pt>
                <c:pt idx="3057">
                  <c:v>2000</c:v>
                </c:pt>
                <c:pt idx="3058">
                  <c:v>2000</c:v>
                </c:pt>
                <c:pt idx="3059">
                  <c:v>2000</c:v>
                </c:pt>
                <c:pt idx="3060">
                  <c:v>2000</c:v>
                </c:pt>
                <c:pt idx="3061">
                  <c:v>2000</c:v>
                </c:pt>
                <c:pt idx="3062">
                  <c:v>2000</c:v>
                </c:pt>
                <c:pt idx="3063">
                  <c:v>2000</c:v>
                </c:pt>
                <c:pt idx="3064">
                  <c:v>2000</c:v>
                </c:pt>
                <c:pt idx="3065">
                  <c:v>2000</c:v>
                </c:pt>
                <c:pt idx="3066">
                  <c:v>2000</c:v>
                </c:pt>
                <c:pt idx="3067">
                  <c:v>2000</c:v>
                </c:pt>
                <c:pt idx="3068">
                  <c:v>2000</c:v>
                </c:pt>
                <c:pt idx="3069">
                  <c:v>2000</c:v>
                </c:pt>
                <c:pt idx="3070">
                  <c:v>2000</c:v>
                </c:pt>
                <c:pt idx="3071">
                  <c:v>2000</c:v>
                </c:pt>
                <c:pt idx="3072">
                  <c:v>2000</c:v>
                </c:pt>
                <c:pt idx="3073">
                  <c:v>2000</c:v>
                </c:pt>
                <c:pt idx="3074">
                  <c:v>2000</c:v>
                </c:pt>
                <c:pt idx="3075">
                  <c:v>2000</c:v>
                </c:pt>
                <c:pt idx="3076">
                  <c:v>2000</c:v>
                </c:pt>
                <c:pt idx="3077">
                  <c:v>2000</c:v>
                </c:pt>
                <c:pt idx="3078">
                  <c:v>2000</c:v>
                </c:pt>
                <c:pt idx="3079">
                  <c:v>2000</c:v>
                </c:pt>
                <c:pt idx="3080">
                  <c:v>2000</c:v>
                </c:pt>
                <c:pt idx="3081">
                  <c:v>2000</c:v>
                </c:pt>
                <c:pt idx="3082">
                  <c:v>2000</c:v>
                </c:pt>
                <c:pt idx="3083">
                  <c:v>2000</c:v>
                </c:pt>
                <c:pt idx="3084">
                  <c:v>2000</c:v>
                </c:pt>
                <c:pt idx="3085">
                  <c:v>2000</c:v>
                </c:pt>
                <c:pt idx="3086">
                  <c:v>2000</c:v>
                </c:pt>
                <c:pt idx="3087">
                  <c:v>2000</c:v>
                </c:pt>
                <c:pt idx="3088">
                  <c:v>2000</c:v>
                </c:pt>
                <c:pt idx="3089">
                  <c:v>2000</c:v>
                </c:pt>
                <c:pt idx="3090">
                  <c:v>2000</c:v>
                </c:pt>
                <c:pt idx="3091">
                  <c:v>2000</c:v>
                </c:pt>
                <c:pt idx="3092">
                  <c:v>2000</c:v>
                </c:pt>
                <c:pt idx="3093">
                  <c:v>2000</c:v>
                </c:pt>
                <c:pt idx="3094">
                  <c:v>2000</c:v>
                </c:pt>
                <c:pt idx="3095">
                  <c:v>2000</c:v>
                </c:pt>
                <c:pt idx="3096">
                  <c:v>2000</c:v>
                </c:pt>
                <c:pt idx="3097">
                  <c:v>2000</c:v>
                </c:pt>
                <c:pt idx="3098">
                  <c:v>2000</c:v>
                </c:pt>
                <c:pt idx="3099">
                  <c:v>2000</c:v>
                </c:pt>
                <c:pt idx="3100">
                  <c:v>2000</c:v>
                </c:pt>
                <c:pt idx="3101">
                  <c:v>2000</c:v>
                </c:pt>
                <c:pt idx="3102">
                  <c:v>2000</c:v>
                </c:pt>
                <c:pt idx="3103">
                  <c:v>2000</c:v>
                </c:pt>
                <c:pt idx="3104">
                  <c:v>2000</c:v>
                </c:pt>
                <c:pt idx="3105">
                  <c:v>2000</c:v>
                </c:pt>
                <c:pt idx="3106">
                  <c:v>2000</c:v>
                </c:pt>
                <c:pt idx="3107">
                  <c:v>2000</c:v>
                </c:pt>
                <c:pt idx="3108">
                  <c:v>2000</c:v>
                </c:pt>
                <c:pt idx="3109">
                  <c:v>2000</c:v>
                </c:pt>
                <c:pt idx="3110">
                  <c:v>2000</c:v>
                </c:pt>
                <c:pt idx="3111">
                  <c:v>2000</c:v>
                </c:pt>
                <c:pt idx="3112">
                  <c:v>2000</c:v>
                </c:pt>
                <c:pt idx="3113">
                  <c:v>2000</c:v>
                </c:pt>
                <c:pt idx="3114">
                  <c:v>2000</c:v>
                </c:pt>
                <c:pt idx="3115">
                  <c:v>2000</c:v>
                </c:pt>
                <c:pt idx="3116">
                  <c:v>2000</c:v>
                </c:pt>
                <c:pt idx="3117">
                  <c:v>2000</c:v>
                </c:pt>
                <c:pt idx="3118">
                  <c:v>2000</c:v>
                </c:pt>
                <c:pt idx="3119">
                  <c:v>2000</c:v>
                </c:pt>
                <c:pt idx="3120">
                  <c:v>2000</c:v>
                </c:pt>
                <c:pt idx="3121">
                  <c:v>2000</c:v>
                </c:pt>
                <c:pt idx="3122">
                  <c:v>2000</c:v>
                </c:pt>
                <c:pt idx="3123">
                  <c:v>2000</c:v>
                </c:pt>
                <c:pt idx="3124">
                  <c:v>2000</c:v>
                </c:pt>
                <c:pt idx="3125">
                  <c:v>2000</c:v>
                </c:pt>
                <c:pt idx="3126">
                  <c:v>2000</c:v>
                </c:pt>
                <c:pt idx="3127">
                  <c:v>2000</c:v>
                </c:pt>
                <c:pt idx="3128">
                  <c:v>2000</c:v>
                </c:pt>
                <c:pt idx="3129">
                  <c:v>2000</c:v>
                </c:pt>
                <c:pt idx="3130">
                  <c:v>2000</c:v>
                </c:pt>
                <c:pt idx="3131">
                  <c:v>2000</c:v>
                </c:pt>
                <c:pt idx="3132">
                  <c:v>2000</c:v>
                </c:pt>
                <c:pt idx="3133">
                  <c:v>2000</c:v>
                </c:pt>
                <c:pt idx="3134">
                  <c:v>2000</c:v>
                </c:pt>
                <c:pt idx="3135">
                  <c:v>2000</c:v>
                </c:pt>
                <c:pt idx="3136">
                  <c:v>2000</c:v>
                </c:pt>
                <c:pt idx="3137">
                  <c:v>2000</c:v>
                </c:pt>
                <c:pt idx="3138">
                  <c:v>2000</c:v>
                </c:pt>
                <c:pt idx="3139">
                  <c:v>2000</c:v>
                </c:pt>
                <c:pt idx="3140">
                  <c:v>2000</c:v>
                </c:pt>
                <c:pt idx="3141">
                  <c:v>2000</c:v>
                </c:pt>
                <c:pt idx="3142">
                  <c:v>2000</c:v>
                </c:pt>
                <c:pt idx="3143">
                  <c:v>2000</c:v>
                </c:pt>
                <c:pt idx="3144">
                  <c:v>2000</c:v>
                </c:pt>
                <c:pt idx="3145">
                  <c:v>2000</c:v>
                </c:pt>
                <c:pt idx="3146">
                  <c:v>2000</c:v>
                </c:pt>
                <c:pt idx="3147">
                  <c:v>2000</c:v>
                </c:pt>
                <c:pt idx="3148">
                  <c:v>2000</c:v>
                </c:pt>
                <c:pt idx="3149">
                  <c:v>2000</c:v>
                </c:pt>
                <c:pt idx="3150">
                  <c:v>2000</c:v>
                </c:pt>
                <c:pt idx="3151">
                  <c:v>2000</c:v>
                </c:pt>
                <c:pt idx="3152">
                  <c:v>2000</c:v>
                </c:pt>
                <c:pt idx="3153">
                  <c:v>2000</c:v>
                </c:pt>
                <c:pt idx="3154">
                  <c:v>2000</c:v>
                </c:pt>
                <c:pt idx="3155">
                  <c:v>2000</c:v>
                </c:pt>
                <c:pt idx="3156">
                  <c:v>2000</c:v>
                </c:pt>
                <c:pt idx="3157">
                  <c:v>2000</c:v>
                </c:pt>
                <c:pt idx="3158">
                  <c:v>2000</c:v>
                </c:pt>
                <c:pt idx="3159">
                  <c:v>2000</c:v>
                </c:pt>
                <c:pt idx="3160">
                  <c:v>2000</c:v>
                </c:pt>
                <c:pt idx="3161">
                  <c:v>2000</c:v>
                </c:pt>
                <c:pt idx="3162">
                  <c:v>2000</c:v>
                </c:pt>
                <c:pt idx="3163">
                  <c:v>2000</c:v>
                </c:pt>
                <c:pt idx="3164">
                  <c:v>2000</c:v>
                </c:pt>
                <c:pt idx="3165">
                  <c:v>2000</c:v>
                </c:pt>
                <c:pt idx="3166">
                  <c:v>2000</c:v>
                </c:pt>
                <c:pt idx="3167">
                  <c:v>2000</c:v>
                </c:pt>
                <c:pt idx="3168">
                  <c:v>2000</c:v>
                </c:pt>
                <c:pt idx="3169">
                  <c:v>2000</c:v>
                </c:pt>
                <c:pt idx="3170">
                  <c:v>2000</c:v>
                </c:pt>
                <c:pt idx="3171">
                  <c:v>2000</c:v>
                </c:pt>
                <c:pt idx="3172">
                  <c:v>2000</c:v>
                </c:pt>
                <c:pt idx="3173">
                  <c:v>2000</c:v>
                </c:pt>
                <c:pt idx="3174">
                  <c:v>2000</c:v>
                </c:pt>
                <c:pt idx="3175">
                  <c:v>2000</c:v>
                </c:pt>
                <c:pt idx="3176">
                  <c:v>2000</c:v>
                </c:pt>
                <c:pt idx="3177">
                  <c:v>2000</c:v>
                </c:pt>
                <c:pt idx="3178">
                  <c:v>2000</c:v>
                </c:pt>
                <c:pt idx="3179">
                  <c:v>2000</c:v>
                </c:pt>
                <c:pt idx="3180">
                  <c:v>2000</c:v>
                </c:pt>
                <c:pt idx="3181">
                  <c:v>2000</c:v>
                </c:pt>
                <c:pt idx="3182">
                  <c:v>2000</c:v>
                </c:pt>
                <c:pt idx="3183">
                  <c:v>2000</c:v>
                </c:pt>
                <c:pt idx="3184">
                  <c:v>2000</c:v>
                </c:pt>
                <c:pt idx="3185">
                  <c:v>2000</c:v>
                </c:pt>
                <c:pt idx="3186">
                  <c:v>2000</c:v>
                </c:pt>
                <c:pt idx="3187">
                  <c:v>2000</c:v>
                </c:pt>
                <c:pt idx="3188">
                  <c:v>2000</c:v>
                </c:pt>
                <c:pt idx="3189">
                  <c:v>2000</c:v>
                </c:pt>
                <c:pt idx="3190">
                  <c:v>2000</c:v>
                </c:pt>
                <c:pt idx="3191">
                  <c:v>2000</c:v>
                </c:pt>
                <c:pt idx="3192">
                  <c:v>2000</c:v>
                </c:pt>
                <c:pt idx="3193">
                  <c:v>2000</c:v>
                </c:pt>
                <c:pt idx="3194">
                  <c:v>2000</c:v>
                </c:pt>
                <c:pt idx="3195">
                  <c:v>2000</c:v>
                </c:pt>
                <c:pt idx="3196">
                  <c:v>2000</c:v>
                </c:pt>
                <c:pt idx="3197">
                  <c:v>2000</c:v>
                </c:pt>
                <c:pt idx="3198">
                  <c:v>2000</c:v>
                </c:pt>
                <c:pt idx="3199">
                  <c:v>2000</c:v>
                </c:pt>
                <c:pt idx="3200">
                  <c:v>2000</c:v>
                </c:pt>
                <c:pt idx="3201">
                  <c:v>2000</c:v>
                </c:pt>
                <c:pt idx="3202">
                  <c:v>2000</c:v>
                </c:pt>
                <c:pt idx="3203">
                  <c:v>2000</c:v>
                </c:pt>
                <c:pt idx="3204">
                  <c:v>2000</c:v>
                </c:pt>
                <c:pt idx="3205">
                  <c:v>2000</c:v>
                </c:pt>
                <c:pt idx="3206">
                  <c:v>2000</c:v>
                </c:pt>
                <c:pt idx="3207">
                  <c:v>2000</c:v>
                </c:pt>
                <c:pt idx="3208">
                  <c:v>2000</c:v>
                </c:pt>
                <c:pt idx="3209">
                  <c:v>2000</c:v>
                </c:pt>
                <c:pt idx="3210">
                  <c:v>2000</c:v>
                </c:pt>
                <c:pt idx="3211">
                  <c:v>2000</c:v>
                </c:pt>
                <c:pt idx="3212">
                  <c:v>2000</c:v>
                </c:pt>
                <c:pt idx="3213">
                  <c:v>2000</c:v>
                </c:pt>
                <c:pt idx="3214">
                  <c:v>2000</c:v>
                </c:pt>
                <c:pt idx="3215">
                  <c:v>2000</c:v>
                </c:pt>
                <c:pt idx="3216">
                  <c:v>2000</c:v>
                </c:pt>
                <c:pt idx="3217">
                  <c:v>2000</c:v>
                </c:pt>
                <c:pt idx="3218">
                  <c:v>2000</c:v>
                </c:pt>
                <c:pt idx="3219">
                  <c:v>2000</c:v>
                </c:pt>
                <c:pt idx="3220">
                  <c:v>2000</c:v>
                </c:pt>
                <c:pt idx="3221">
                  <c:v>2000</c:v>
                </c:pt>
                <c:pt idx="3222">
                  <c:v>2000</c:v>
                </c:pt>
                <c:pt idx="3223">
                  <c:v>2000</c:v>
                </c:pt>
                <c:pt idx="3224">
                  <c:v>2000</c:v>
                </c:pt>
                <c:pt idx="3225">
                  <c:v>2000</c:v>
                </c:pt>
                <c:pt idx="3226">
                  <c:v>2000</c:v>
                </c:pt>
                <c:pt idx="3227">
                  <c:v>2000</c:v>
                </c:pt>
                <c:pt idx="3228">
                  <c:v>2000</c:v>
                </c:pt>
                <c:pt idx="3229">
                  <c:v>2000</c:v>
                </c:pt>
                <c:pt idx="3230">
                  <c:v>2000</c:v>
                </c:pt>
                <c:pt idx="3231">
                  <c:v>2000</c:v>
                </c:pt>
                <c:pt idx="3232">
                  <c:v>2000</c:v>
                </c:pt>
                <c:pt idx="3233">
                  <c:v>2000</c:v>
                </c:pt>
                <c:pt idx="3234">
                  <c:v>2000</c:v>
                </c:pt>
                <c:pt idx="3235">
                  <c:v>2000</c:v>
                </c:pt>
                <c:pt idx="3236">
                  <c:v>2000</c:v>
                </c:pt>
                <c:pt idx="3237">
                  <c:v>2000</c:v>
                </c:pt>
                <c:pt idx="3238">
                  <c:v>2000</c:v>
                </c:pt>
                <c:pt idx="3239">
                  <c:v>2000</c:v>
                </c:pt>
                <c:pt idx="3240">
                  <c:v>2000</c:v>
                </c:pt>
                <c:pt idx="3241">
                  <c:v>2000</c:v>
                </c:pt>
                <c:pt idx="3242">
                  <c:v>2000</c:v>
                </c:pt>
                <c:pt idx="3243">
                  <c:v>2000</c:v>
                </c:pt>
                <c:pt idx="3244">
                  <c:v>2000</c:v>
                </c:pt>
                <c:pt idx="3245">
                  <c:v>2000</c:v>
                </c:pt>
                <c:pt idx="3246">
                  <c:v>2000</c:v>
                </c:pt>
                <c:pt idx="3247">
                  <c:v>2000</c:v>
                </c:pt>
                <c:pt idx="3248">
                  <c:v>2000</c:v>
                </c:pt>
                <c:pt idx="3249">
                  <c:v>2000</c:v>
                </c:pt>
                <c:pt idx="3250">
                  <c:v>2000</c:v>
                </c:pt>
                <c:pt idx="3251">
                  <c:v>2000</c:v>
                </c:pt>
                <c:pt idx="3252">
                  <c:v>2000</c:v>
                </c:pt>
                <c:pt idx="3253">
                  <c:v>2000</c:v>
                </c:pt>
                <c:pt idx="3254">
                  <c:v>2000</c:v>
                </c:pt>
                <c:pt idx="3255">
                  <c:v>2000</c:v>
                </c:pt>
                <c:pt idx="3256">
                  <c:v>2000</c:v>
                </c:pt>
                <c:pt idx="3257">
                  <c:v>2000</c:v>
                </c:pt>
                <c:pt idx="3258">
                  <c:v>2000</c:v>
                </c:pt>
                <c:pt idx="3259">
                  <c:v>2000</c:v>
                </c:pt>
                <c:pt idx="3260">
                  <c:v>2000</c:v>
                </c:pt>
                <c:pt idx="3261">
                  <c:v>2000</c:v>
                </c:pt>
                <c:pt idx="3262">
                  <c:v>2000</c:v>
                </c:pt>
                <c:pt idx="3263">
                  <c:v>2000</c:v>
                </c:pt>
                <c:pt idx="3264">
                  <c:v>2000</c:v>
                </c:pt>
                <c:pt idx="3265">
                  <c:v>2000</c:v>
                </c:pt>
                <c:pt idx="3266">
                  <c:v>2000</c:v>
                </c:pt>
                <c:pt idx="3267">
                  <c:v>2000</c:v>
                </c:pt>
                <c:pt idx="3268">
                  <c:v>2000</c:v>
                </c:pt>
                <c:pt idx="3269">
                  <c:v>2000</c:v>
                </c:pt>
                <c:pt idx="3270">
                  <c:v>2000</c:v>
                </c:pt>
                <c:pt idx="3271">
                  <c:v>2000</c:v>
                </c:pt>
                <c:pt idx="3272">
                  <c:v>2000</c:v>
                </c:pt>
                <c:pt idx="3273">
                  <c:v>2000</c:v>
                </c:pt>
                <c:pt idx="3274">
                  <c:v>2000</c:v>
                </c:pt>
                <c:pt idx="3275">
                  <c:v>2000</c:v>
                </c:pt>
                <c:pt idx="3276">
                  <c:v>2000</c:v>
                </c:pt>
                <c:pt idx="3277">
                  <c:v>2000</c:v>
                </c:pt>
                <c:pt idx="3278">
                  <c:v>2000</c:v>
                </c:pt>
                <c:pt idx="3279">
                  <c:v>2000</c:v>
                </c:pt>
                <c:pt idx="3280">
                  <c:v>2000</c:v>
                </c:pt>
                <c:pt idx="3281">
                  <c:v>2000</c:v>
                </c:pt>
                <c:pt idx="3282">
                  <c:v>2000</c:v>
                </c:pt>
                <c:pt idx="3283">
                  <c:v>2000</c:v>
                </c:pt>
                <c:pt idx="3284">
                  <c:v>2000</c:v>
                </c:pt>
                <c:pt idx="3285">
                  <c:v>2000</c:v>
                </c:pt>
                <c:pt idx="3286">
                  <c:v>2000</c:v>
                </c:pt>
                <c:pt idx="3287">
                  <c:v>2000</c:v>
                </c:pt>
                <c:pt idx="3288">
                  <c:v>2000</c:v>
                </c:pt>
                <c:pt idx="3289">
                  <c:v>2000</c:v>
                </c:pt>
                <c:pt idx="3290">
                  <c:v>2000</c:v>
                </c:pt>
                <c:pt idx="3291">
                  <c:v>2000</c:v>
                </c:pt>
                <c:pt idx="3292">
                  <c:v>2000</c:v>
                </c:pt>
                <c:pt idx="3293">
                  <c:v>2000</c:v>
                </c:pt>
                <c:pt idx="3294">
                  <c:v>2000</c:v>
                </c:pt>
                <c:pt idx="3295">
                  <c:v>2000</c:v>
                </c:pt>
                <c:pt idx="3296">
                  <c:v>2000</c:v>
                </c:pt>
                <c:pt idx="3297">
                  <c:v>2000</c:v>
                </c:pt>
                <c:pt idx="3298">
                  <c:v>2000</c:v>
                </c:pt>
                <c:pt idx="3299">
                  <c:v>2000</c:v>
                </c:pt>
                <c:pt idx="3300">
                  <c:v>2000</c:v>
                </c:pt>
                <c:pt idx="3301">
                  <c:v>2000</c:v>
                </c:pt>
                <c:pt idx="3302">
                  <c:v>2000</c:v>
                </c:pt>
                <c:pt idx="3303">
                  <c:v>2000</c:v>
                </c:pt>
                <c:pt idx="3304">
                  <c:v>2000</c:v>
                </c:pt>
                <c:pt idx="3305">
                  <c:v>2000</c:v>
                </c:pt>
                <c:pt idx="3306">
                  <c:v>2000</c:v>
                </c:pt>
                <c:pt idx="3307">
                  <c:v>2000</c:v>
                </c:pt>
                <c:pt idx="3308">
                  <c:v>2000</c:v>
                </c:pt>
                <c:pt idx="3309">
                  <c:v>2000</c:v>
                </c:pt>
                <c:pt idx="3310">
                  <c:v>2000</c:v>
                </c:pt>
                <c:pt idx="3311">
                  <c:v>2000</c:v>
                </c:pt>
                <c:pt idx="3312">
                  <c:v>2000</c:v>
                </c:pt>
                <c:pt idx="3313">
                  <c:v>2000</c:v>
                </c:pt>
                <c:pt idx="3314">
                  <c:v>2000</c:v>
                </c:pt>
                <c:pt idx="3315">
                  <c:v>2000</c:v>
                </c:pt>
                <c:pt idx="3316">
                  <c:v>2000</c:v>
                </c:pt>
                <c:pt idx="3317">
                  <c:v>2000</c:v>
                </c:pt>
                <c:pt idx="3318">
                  <c:v>2000</c:v>
                </c:pt>
                <c:pt idx="3319">
                  <c:v>2000</c:v>
                </c:pt>
                <c:pt idx="3320">
                  <c:v>2000</c:v>
                </c:pt>
                <c:pt idx="3321">
                  <c:v>2000</c:v>
                </c:pt>
                <c:pt idx="3322">
                  <c:v>2000</c:v>
                </c:pt>
                <c:pt idx="3323">
                  <c:v>2000</c:v>
                </c:pt>
                <c:pt idx="3324">
                  <c:v>2000</c:v>
                </c:pt>
                <c:pt idx="3325">
                  <c:v>2000</c:v>
                </c:pt>
                <c:pt idx="3326">
                  <c:v>2000</c:v>
                </c:pt>
                <c:pt idx="3327">
                  <c:v>2000</c:v>
                </c:pt>
                <c:pt idx="3328">
                  <c:v>2000</c:v>
                </c:pt>
                <c:pt idx="3329">
                  <c:v>2000</c:v>
                </c:pt>
                <c:pt idx="3330">
                  <c:v>2000</c:v>
                </c:pt>
                <c:pt idx="3331">
                  <c:v>2000</c:v>
                </c:pt>
                <c:pt idx="3332">
                  <c:v>2000</c:v>
                </c:pt>
                <c:pt idx="3333">
                  <c:v>2000</c:v>
                </c:pt>
                <c:pt idx="3334">
                  <c:v>2000</c:v>
                </c:pt>
                <c:pt idx="3335">
                  <c:v>2000</c:v>
                </c:pt>
                <c:pt idx="3336">
                  <c:v>2000</c:v>
                </c:pt>
                <c:pt idx="3337">
                  <c:v>2000</c:v>
                </c:pt>
                <c:pt idx="3338">
                  <c:v>2000</c:v>
                </c:pt>
                <c:pt idx="3339">
                  <c:v>2000</c:v>
                </c:pt>
                <c:pt idx="3340">
                  <c:v>2000</c:v>
                </c:pt>
                <c:pt idx="3341">
                  <c:v>2000</c:v>
                </c:pt>
                <c:pt idx="3342">
                  <c:v>2000</c:v>
                </c:pt>
                <c:pt idx="3343">
                  <c:v>2000</c:v>
                </c:pt>
                <c:pt idx="3344">
                  <c:v>2000</c:v>
                </c:pt>
                <c:pt idx="3345">
                  <c:v>2000</c:v>
                </c:pt>
                <c:pt idx="3346">
                  <c:v>2000</c:v>
                </c:pt>
                <c:pt idx="3347">
                  <c:v>2000</c:v>
                </c:pt>
                <c:pt idx="3348">
                  <c:v>2000</c:v>
                </c:pt>
                <c:pt idx="3349">
                  <c:v>2000</c:v>
                </c:pt>
                <c:pt idx="3350">
                  <c:v>2000</c:v>
                </c:pt>
                <c:pt idx="3351">
                  <c:v>2000</c:v>
                </c:pt>
                <c:pt idx="3352">
                  <c:v>2000</c:v>
                </c:pt>
                <c:pt idx="3353">
                  <c:v>2000</c:v>
                </c:pt>
                <c:pt idx="3354">
                  <c:v>2000</c:v>
                </c:pt>
                <c:pt idx="3355">
                  <c:v>2000</c:v>
                </c:pt>
                <c:pt idx="3356">
                  <c:v>2000</c:v>
                </c:pt>
                <c:pt idx="3357">
                  <c:v>2000</c:v>
                </c:pt>
                <c:pt idx="3358">
                  <c:v>2000</c:v>
                </c:pt>
                <c:pt idx="3359">
                  <c:v>2000</c:v>
                </c:pt>
                <c:pt idx="3360">
                  <c:v>2000</c:v>
                </c:pt>
                <c:pt idx="3361">
                  <c:v>2000</c:v>
                </c:pt>
                <c:pt idx="3362">
                  <c:v>2000</c:v>
                </c:pt>
                <c:pt idx="3363">
                  <c:v>2000</c:v>
                </c:pt>
                <c:pt idx="3364">
                  <c:v>2000</c:v>
                </c:pt>
                <c:pt idx="3365">
                  <c:v>2000</c:v>
                </c:pt>
                <c:pt idx="3366">
                  <c:v>2000</c:v>
                </c:pt>
                <c:pt idx="3367">
                  <c:v>2000</c:v>
                </c:pt>
                <c:pt idx="3368">
                  <c:v>2000</c:v>
                </c:pt>
                <c:pt idx="3369">
                  <c:v>2000</c:v>
                </c:pt>
                <c:pt idx="3370">
                  <c:v>2000</c:v>
                </c:pt>
                <c:pt idx="3371">
                  <c:v>2000</c:v>
                </c:pt>
                <c:pt idx="3372">
                  <c:v>2000</c:v>
                </c:pt>
                <c:pt idx="3373">
                  <c:v>2000</c:v>
                </c:pt>
                <c:pt idx="3374">
                  <c:v>2000</c:v>
                </c:pt>
                <c:pt idx="3375">
                  <c:v>2000</c:v>
                </c:pt>
                <c:pt idx="3376">
                  <c:v>2000</c:v>
                </c:pt>
                <c:pt idx="3377">
                  <c:v>2000</c:v>
                </c:pt>
                <c:pt idx="3378">
                  <c:v>2000</c:v>
                </c:pt>
                <c:pt idx="3379">
                  <c:v>2000</c:v>
                </c:pt>
                <c:pt idx="3380">
                  <c:v>2000</c:v>
                </c:pt>
                <c:pt idx="3381">
                  <c:v>2000</c:v>
                </c:pt>
                <c:pt idx="3382">
                  <c:v>2000</c:v>
                </c:pt>
                <c:pt idx="3383">
                  <c:v>2000</c:v>
                </c:pt>
                <c:pt idx="3384">
                  <c:v>2000</c:v>
                </c:pt>
                <c:pt idx="3385">
                  <c:v>2000</c:v>
                </c:pt>
                <c:pt idx="3386">
                  <c:v>2000</c:v>
                </c:pt>
                <c:pt idx="3387">
                  <c:v>2000</c:v>
                </c:pt>
                <c:pt idx="3388">
                  <c:v>2000</c:v>
                </c:pt>
                <c:pt idx="3389">
                  <c:v>2000</c:v>
                </c:pt>
                <c:pt idx="3390">
                  <c:v>2000</c:v>
                </c:pt>
                <c:pt idx="3391">
                  <c:v>2000</c:v>
                </c:pt>
                <c:pt idx="3392">
                  <c:v>2000</c:v>
                </c:pt>
                <c:pt idx="3393">
                  <c:v>2000</c:v>
                </c:pt>
                <c:pt idx="3394">
                  <c:v>2000</c:v>
                </c:pt>
                <c:pt idx="3395">
                  <c:v>2000</c:v>
                </c:pt>
                <c:pt idx="3396">
                  <c:v>2000</c:v>
                </c:pt>
                <c:pt idx="3397">
                  <c:v>2000</c:v>
                </c:pt>
                <c:pt idx="3398">
                  <c:v>2000</c:v>
                </c:pt>
                <c:pt idx="3399">
                  <c:v>2000</c:v>
                </c:pt>
                <c:pt idx="3400">
                  <c:v>2000</c:v>
                </c:pt>
                <c:pt idx="3401">
                  <c:v>2000</c:v>
                </c:pt>
                <c:pt idx="3402">
                  <c:v>2000</c:v>
                </c:pt>
                <c:pt idx="3403">
                  <c:v>2000</c:v>
                </c:pt>
                <c:pt idx="3404">
                  <c:v>2000</c:v>
                </c:pt>
                <c:pt idx="3405">
                  <c:v>2000</c:v>
                </c:pt>
                <c:pt idx="3406">
                  <c:v>2000</c:v>
                </c:pt>
                <c:pt idx="3407">
                  <c:v>2000</c:v>
                </c:pt>
                <c:pt idx="3408">
                  <c:v>2000</c:v>
                </c:pt>
                <c:pt idx="3409">
                  <c:v>2000</c:v>
                </c:pt>
                <c:pt idx="3410">
                  <c:v>2000</c:v>
                </c:pt>
                <c:pt idx="3411">
                  <c:v>2000</c:v>
                </c:pt>
                <c:pt idx="3412">
                  <c:v>2000</c:v>
                </c:pt>
                <c:pt idx="3413">
                  <c:v>2000</c:v>
                </c:pt>
                <c:pt idx="3414">
                  <c:v>2000</c:v>
                </c:pt>
                <c:pt idx="3415">
                  <c:v>2000</c:v>
                </c:pt>
                <c:pt idx="3416">
                  <c:v>2000</c:v>
                </c:pt>
                <c:pt idx="3417">
                  <c:v>2000</c:v>
                </c:pt>
                <c:pt idx="3418">
                  <c:v>2000</c:v>
                </c:pt>
                <c:pt idx="3419">
                  <c:v>2000</c:v>
                </c:pt>
                <c:pt idx="3420">
                  <c:v>2000</c:v>
                </c:pt>
                <c:pt idx="3421">
                  <c:v>2000</c:v>
                </c:pt>
                <c:pt idx="3422">
                  <c:v>2000</c:v>
                </c:pt>
                <c:pt idx="3423">
                  <c:v>2000</c:v>
                </c:pt>
                <c:pt idx="3424">
                  <c:v>2000</c:v>
                </c:pt>
                <c:pt idx="3425">
                  <c:v>2000</c:v>
                </c:pt>
                <c:pt idx="3426">
                  <c:v>2000</c:v>
                </c:pt>
                <c:pt idx="3427">
                  <c:v>2000</c:v>
                </c:pt>
                <c:pt idx="3428">
                  <c:v>2000</c:v>
                </c:pt>
                <c:pt idx="3429">
                  <c:v>2000</c:v>
                </c:pt>
                <c:pt idx="3430">
                  <c:v>2000</c:v>
                </c:pt>
                <c:pt idx="3431">
                  <c:v>2000</c:v>
                </c:pt>
                <c:pt idx="3432">
                  <c:v>2000</c:v>
                </c:pt>
                <c:pt idx="3433">
                  <c:v>2000</c:v>
                </c:pt>
                <c:pt idx="3434">
                  <c:v>2000</c:v>
                </c:pt>
                <c:pt idx="3435">
                  <c:v>2000</c:v>
                </c:pt>
                <c:pt idx="3436">
                  <c:v>2000</c:v>
                </c:pt>
                <c:pt idx="3437">
                  <c:v>2000</c:v>
                </c:pt>
                <c:pt idx="3438">
                  <c:v>2000</c:v>
                </c:pt>
                <c:pt idx="3439">
                  <c:v>2000</c:v>
                </c:pt>
                <c:pt idx="3440">
                  <c:v>2000</c:v>
                </c:pt>
                <c:pt idx="3441">
                  <c:v>2000</c:v>
                </c:pt>
                <c:pt idx="3442">
                  <c:v>2000</c:v>
                </c:pt>
                <c:pt idx="3443">
                  <c:v>2000</c:v>
                </c:pt>
                <c:pt idx="3444">
                  <c:v>2000</c:v>
                </c:pt>
                <c:pt idx="3445">
                  <c:v>2000</c:v>
                </c:pt>
                <c:pt idx="3446">
                  <c:v>2000</c:v>
                </c:pt>
                <c:pt idx="3447">
                  <c:v>2000</c:v>
                </c:pt>
                <c:pt idx="3448">
                  <c:v>2000</c:v>
                </c:pt>
                <c:pt idx="3449">
                  <c:v>2000</c:v>
                </c:pt>
                <c:pt idx="3450">
                  <c:v>2000</c:v>
                </c:pt>
                <c:pt idx="3451">
                  <c:v>2000</c:v>
                </c:pt>
                <c:pt idx="3452">
                  <c:v>2000</c:v>
                </c:pt>
                <c:pt idx="3453">
                  <c:v>2000</c:v>
                </c:pt>
                <c:pt idx="3454">
                  <c:v>2000</c:v>
                </c:pt>
                <c:pt idx="3455">
                  <c:v>2000</c:v>
                </c:pt>
                <c:pt idx="3456">
                  <c:v>2000</c:v>
                </c:pt>
                <c:pt idx="3457">
                  <c:v>2000</c:v>
                </c:pt>
                <c:pt idx="3458">
                  <c:v>2000</c:v>
                </c:pt>
                <c:pt idx="3459">
                  <c:v>2000</c:v>
                </c:pt>
                <c:pt idx="3460">
                  <c:v>2000</c:v>
                </c:pt>
                <c:pt idx="3461">
                  <c:v>2000</c:v>
                </c:pt>
                <c:pt idx="3462">
                  <c:v>2000</c:v>
                </c:pt>
                <c:pt idx="3463">
                  <c:v>2000</c:v>
                </c:pt>
                <c:pt idx="3464">
                  <c:v>2000</c:v>
                </c:pt>
                <c:pt idx="3465">
                  <c:v>2000</c:v>
                </c:pt>
                <c:pt idx="3466">
                  <c:v>2000</c:v>
                </c:pt>
                <c:pt idx="3467">
                  <c:v>2000</c:v>
                </c:pt>
                <c:pt idx="3468">
                  <c:v>2000</c:v>
                </c:pt>
                <c:pt idx="3469">
                  <c:v>2000</c:v>
                </c:pt>
                <c:pt idx="3470">
                  <c:v>2000</c:v>
                </c:pt>
                <c:pt idx="3471">
                  <c:v>2000</c:v>
                </c:pt>
                <c:pt idx="3472">
                  <c:v>2000</c:v>
                </c:pt>
                <c:pt idx="3473">
                  <c:v>2000</c:v>
                </c:pt>
                <c:pt idx="3474">
                  <c:v>2000</c:v>
                </c:pt>
                <c:pt idx="3475">
                  <c:v>2000</c:v>
                </c:pt>
                <c:pt idx="3476">
                  <c:v>2000</c:v>
                </c:pt>
                <c:pt idx="3477">
                  <c:v>2000</c:v>
                </c:pt>
                <c:pt idx="3478">
                  <c:v>2000</c:v>
                </c:pt>
                <c:pt idx="3479">
                  <c:v>2000</c:v>
                </c:pt>
                <c:pt idx="3480">
                  <c:v>2000</c:v>
                </c:pt>
                <c:pt idx="3481">
                  <c:v>2000</c:v>
                </c:pt>
                <c:pt idx="3482">
                  <c:v>2000</c:v>
                </c:pt>
                <c:pt idx="3483">
                  <c:v>2000</c:v>
                </c:pt>
                <c:pt idx="3484">
                  <c:v>2000</c:v>
                </c:pt>
                <c:pt idx="3485">
                  <c:v>2000</c:v>
                </c:pt>
                <c:pt idx="3486">
                  <c:v>2000</c:v>
                </c:pt>
                <c:pt idx="3487">
                  <c:v>2000</c:v>
                </c:pt>
                <c:pt idx="3488">
                  <c:v>2000</c:v>
                </c:pt>
                <c:pt idx="3489">
                  <c:v>2000</c:v>
                </c:pt>
                <c:pt idx="3490">
                  <c:v>2000</c:v>
                </c:pt>
                <c:pt idx="3491">
                  <c:v>2000</c:v>
                </c:pt>
                <c:pt idx="3492">
                  <c:v>2000</c:v>
                </c:pt>
                <c:pt idx="3493">
                  <c:v>2000</c:v>
                </c:pt>
                <c:pt idx="3494">
                  <c:v>2000</c:v>
                </c:pt>
                <c:pt idx="3495">
                  <c:v>2000</c:v>
                </c:pt>
                <c:pt idx="3496">
                  <c:v>2000</c:v>
                </c:pt>
                <c:pt idx="3497">
                  <c:v>2000</c:v>
                </c:pt>
                <c:pt idx="3498">
                  <c:v>2000</c:v>
                </c:pt>
                <c:pt idx="3499">
                  <c:v>2000</c:v>
                </c:pt>
                <c:pt idx="3500">
                  <c:v>2000</c:v>
                </c:pt>
                <c:pt idx="3501">
                  <c:v>2000</c:v>
                </c:pt>
                <c:pt idx="3502">
                  <c:v>2000</c:v>
                </c:pt>
                <c:pt idx="3503">
                  <c:v>2000</c:v>
                </c:pt>
                <c:pt idx="3504">
                  <c:v>2000</c:v>
                </c:pt>
                <c:pt idx="3505">
                  <c:v>2000</c:v>
                </c:pt>
                <c:pt idx="3506">
                  <c:v>2000</c:v>
                </c:pt>
                <c:pt idx="3507">
                  <c:v>2000</c:v>
                </c:pt>
                <c:pt idx="3508">
                  <c:v>2000</c:v>
                </c:pt>
                <c:pt idx="3509">
                  <c:v>2000</c:v>
                </c:pt>
                <c:pt idx="3510">
                  <c:v>2000</c:v>
                </c:pt>
                <c:pt idx="3511">
                  <c:v>2000</c:v>
                </c:pt>
                <c:pt idx="3512">
                  <c:v>2000</c:v>
                </c:pt>
                <c:pt idx="3513">
                  <c:v>2000</c:v>
                </c:pt>
                <c:pt idx="3514">
                  <c:v>2000</c:v>
                </c:pt>
                <c:pt idx="3515">
                  <c:v>2000</c:v>
                </c:pt>
                <c:pt idx="3516">
                  <c:v>2000</c:v>
                </c:pt>
                <c:pt idx="3517">
                  <c:v>2000</c:v>
                </c:pt>
                <c:pt idx="3518">
                  <c:v>2000</c:v>
                </c:pt>
                <c:pt idx="3519">
                  <c:v>2000</c:v>
                </c:pt>
                <c:pt idx="3520">
                  <c:v>2000</c:v>
                </c:pt>
                <c:pt idx="3521">
                  <c:v>2000</c:v>
                </c:pt>
                <c:pt idx="3522">
                  <c:v>2000</c:v>
                </c:pt>
                <c:pt idx="3523">
                  <c:v>2000</c:v>
                </c:pt>
                <c:pt idx="3524">
                  <c:v>2000</c:v>
                </c:pt>
                <c:pt idx="3525">
                  <c:v>2000</c:v>
                </c:pt>
                <c:pt idx="3526">
                  <c:v>2000</c:v>
                </c:pt>
                <c:pt idx="3527">
                  <c:v>2000</c:v>
                </c:pt>
                <c:pt idx="3528">
                  <c:v>2000</c:v>
                </c:pt>
                <c:pt idx="3529">
                  <c:v>2000</c:v>
                </c:pt>
                <c:pt idx="3530">
                  <c:v>2000</c:v>
                </c:pt>
                <c:pt idx="3531">
                  <c:v>2000</c:v>
                </c:pt>
                <c:pt idx="3532">
                  <c:v>2000</c:v>
                </c:pt>
                <c:pt idx="3533">
                  <c:v>2000</c:v>
                </c:pt>
                <c:pt idx="3534">
                  <c:v>2000</c:v>
                </c:pt>
                <c:pt idx="3535">
                  <c:v>2000</c:v>
                </c:pt>
                <c:pt idx="3536">
                  <c:v>2000</c:v>
                </c:pt>
                <c:pt idx="3537">
                  <c:v>2000</c:v>
                </c:pt>
                <c:pt idx="3538">
                  <c:v>2000</c:v>
                </c:pt>
                <c:pt idx="3539">
                  <c:v>2000</c:v>
                </c:pt>
                <c:pt idx="3540">
                  <c:v>2000</c:v>
                </c:pt>
                <c:pt idx="3541">
                  <c:v>2000</c:v>
                </c:pt>
                <c:pt idx="3542">
                  <c:v>2000</c:v>
                </c:pt>
                <c:pt idx="3543">
                  <c:v>2000</c:v>
                </c:pt>
                <c:pt idx="3544">
                  <c:v>2000</c:v>
                </c:pt>
                <c:pt idx="3545">
                  <c:v>2000</c:v>
                </c:pt>
                <c:pt idx="3546">
                  <c:v>2000</c:v>
                </c:pt>
                <c:pt idx="3547">
                  <c:v>2000</c:v>
                </c:pt>
                <c:pt idx="3548">
                  <c:v>2000</c:v>
                </c:pt>
                <c:pt idx="3549">
                  <c:v>2000</c:v>
                </c:pt>
                <c:pt idx="3550">
                  <c:v>2000</c:v>
                </c:pt>
                <c:pt idx="3551">
                  <c:v>2000</c:v>
                </c:pt>
                <c:pt idx="3552">
                  <c:v>2000</c:v>
                </c:pt>
                <c:pt idx="3553">
                  <c:v>2000</c:v>
                </c:pt>
                <c:pt idx="3554">
                  <c:v>2000</c:v>
                </c:pt>
                <c:pt idx="3555">
                  <c:v>2000</c:v>
                </c:pt>
                <c:pt idx="3556">
                  <c:v>2000</c:v>
                </c:pt>
                <c:pt idx="3557">
                  <c:v>2000</c:v>
                </c:pt>
                <c:pt idx="3558">
                  <c:v>2000</c:v>
                </c:pt>
                <c:pt idx="3559">
                  <c:v>2000</c:v>
                </c:pt>
                <c:pt idx="3560">
                  <c:v>2000</c:v>
                </c:pt>
                <c:pt idx="3561">
                  <c:v>2000</c:v>
                </c:pt>
                <c:pt idx="3562">
                  <c:v>2000</c:v>
                </c:pt>
                <c:pt idx="3563">
                  <c:v>2000</c:v>
                </c:pt>
                <c:pt idx="3564">
                  <c:v>2000</c:v>
                </c:pt>
                <c:pt idx="3565">
                  <c:v>2000</c:v>
                </c:pt>
                <c:pt idx="3566">
                  <c:v>2000</c:v>
                </c:pt>
                <c:pt idx="3567">
                  <c:v>2000</c:v>
                </c:pt>
                <c:pt idx="3568">
                  <c:v>2000</c:v>
                </c:pt>
                <c:pt idx="3569">
                  <c:v>2000</c:v>
                </c:pt>
                <c:pt idx="3570">
                  <c:v>2000</c:v>
                </c:pt>
                <c:pt idx="3571">
                  <c:v>2000</c:v>
                </c:pt>
                <c:pt idx="3572">
                  <c:v>2000</c:v>
                </c:pt>
                <c:pt idx="3573">
                  <c:v>2000</c:v>
                </c:pt>
                <c:pt idx="3574">
                  <c:v>2000</c:v>
                </c:pt>
                <c:pt idx="3575">
                  <c:v>2000</c:v>
                </c:pt>
                <c:pt idx="3576">
                  <c:v>2000</c:v>
                </c:pt>
                <c:pt idx="3577">
                  <c:v>2000</c:v>
                </c:pt>
                <c:pt idx="3578">
                  <c:v>2000</c:v>
                </c:pt>
                <c:pt idx="3579">
                  <c:v>2000</c:v>
                </c:pt>
                <c:pt idx="3580">
                  <c:v>2000</c:v>
                </c:pt>
                <c:pt idx="3581">
                  <c:v>2000</c:v>
                </c:pt>
                <c:pt idx="3582">
                  <c:v>2000</c:v>
                </c:pt>
                <c:pt idx="3583">
                  <c:v>2000</c:v>
                </c:pt>
                <c:pt idx="3584">
                  <c:v>2000</c:v>
                </c:pt>
                <c:pt idx="3585">
                  <c:v>2000</c:v>
                </c:pt>
                <c:pt idx="3586">
                  <c:v>2000</c:v>
                </c:pt>
                <c:pt idx="3587">
                  <c:v>2000</c:v>
                </c:pt>
                <c:pt idx="3588">
                  <c:v>2000</c:v>
                </c:pt>
                <c:pt idx="3589">
                  <c:v>2000</c:v>
                </c:pt>
                <c:pt idx="3590">
                  <c:v>2000</c:v>
                </c:pt>
                <c:pt idx="3591">
                  <c:v>2000</c:v>
                </c:pt>
                <c:pt idx="3592">
                  <c:v>2000</c:v>
                </c:pt>
                <c:pt idx="3593">
                  <c:v>2000</c:v>
                </c:pt>
                <c:pt idx="3594">
                  <c:v>2000</c:v>
                </c:pt>
                <c:pt idx="3595">
                  <c:v>2000</c:v>
                </c:pt>
                <c:pt idx="3596">
                  <c:v>2000</c:v>
                </c:pt>
                <c:pt idx="3597">
                  <c:v>2000</c:v>
                </c:pt>
                <c:pt idx="3598">
                  <c:v>2000</c:v>
                </c:pt>
                <c:pt idx="3599">
                  <c:v>2000</c:v>
                </c:pt>
                <c:pt idx="3600">
                  <c:v>2000</c:v>
                </c:pt>
                <c:pt idx="3601">
                  <c:v>2000</c:v>
                </c:pt>
                <c:pt idx="3602">
                  <c:v>2000</c:v>
                </c:pt>
                <c:pt idx="3603">
                  <c:v>2000</c:v>
                </c:pt>
                <c:pt idx="3604">
                  <c:v>2000</c:v>
                </c:pt>
                <c:pt idx="3605">
                  <c:v>2000</c:v>
                </c:pt>
                <c:pt idx="3606">
                  <c:v>2000</c:v>
                </c:pt>
                <c:pt idx="3607">
                  <c:v>2000</c:v>
                </c:pt>
                <c:pt idx="3608">
                  <c:v>2000</c:v>
                </c:pt>
                <c:pt idx="3609">
                  <c:v>2000</c:v>
                </c:pt>
                <c:pt idx="3610">
                  <c:v>2000</c:v>
                </c:pt>
                <c:pt idx="3611">
                  <c:v>2000</c:v>
                </c:pt>
                <c:pt idx="3612">
                  <c:v>2000</c:v>
                </c:pt>
                <c:pt idx="3613">
                  <c:v>2000</c:v>
                </c:pt>
                <c:pt idx="3614">
                  <c:v>2000</c:v>
                </c:pt>
                <c:pt idx="3615">
                  <c:v>2000</c:v>
                </c:pt>
                <c:pt idx="3616">
                  <c:v>2000</c:v>
                </c:pt>
                <c:pt idx="3617">
                  <c:v>2000</c:v>
                </c:pt>
                <c:pt idx="3618">
                  <c:v>2000</c:v>
                </c:pt>
                <c:pt idx="3619">
                  <c:v>2000</c:v>
                </c:pt>
                <c:pt idx="3620">
                  <c:v>2000</c:v>
                </c:pt>
                <c:pt idx="3621">
                  <c:v>2000</c:v>
                </c:pt>
                <c:pt idx="3622">
                  <c:v>2000</c:v>
                </c:pt>
                <c:pt idx="3623">
                  <c:v>2000</c:v>
                </c:pt>
                <c:pt idx="3624">
                  <c:v>2000</c:v>
                </c:pt>
                <c:pt idx="3625">
                  <c:v>2000</c:v>
                </c:pt>
                <c:pt idx="3626">
                  <c:v>2000</c:v>
                </c:pt>
                <c:pt idx="3627">
                  <c:v>2000</c:v>
                </c:pt>
                <c:pt idx="3628">
                  <c:v>2000</c:v>
                </c:pt>
                <c:pt idx="3629">
                  <c:v>2000</c:v>
                </c:pt>
                <c:pt idx="3630">
                  <c:v>2000</c:v>
                </c:pt>
                <c:pt idx="3631">
                  <c:v>2000</c:v>
                </c:pt>
                <c:pt idx="3632">
                  <c:v>2000</c:v>
                </c:pt>
                <c:pt idx="3633">
                  <c:v>2000</c:v>
                </c:pt>
                <c:pt idx="3634">
                  <c:v>2000</c:v>
                </c:pt>
                <c:pt idx="3635">
                  <c:v>2000</c:v>
                </c:pt>
                <c:pt idx="3636">
                  <c:v>2000</c:v>
                </c:pt>
                <c:pt idx="3637">
                  <c:v>2000</c:v>
                </c:pt>
                <c:pt idx="3638">
                  <c:v>2000</c:v>
                </c:pt>
                <c:pt idx="3639">
                  <c:v>2000</c:v>
                </c:pt>
                <c:pt idx="3640">
                  <c:v>2000</c:v>
                </c:pt>
                <c:pt idx="3641">
                  <c:v>2000</c:v>
                </c:pt>
                <c:pt idx="3642">
                  <c:v>2000</c:v>
                </c:pt>
                <c:pt idx="3643">
                  <c:v>2000</c:v>
                </c:pt>
                <c:pt idx="3644">
                  <c:v>2000</c:v>
                </c:pt>
                <c:pt idx="3645">
                  <c:v>2000</c:v>
                </c:pt>
                <c:pt idx="3646">
                  <c:v>2000</c:v>
                </c:pt>
                <c:pt idx="3647">
                  <c:v>2000</c:v>
                </c:pt>
                <c:pt idx="3648">
                  <c:v>2000</c:v>
                </c:pt>
                <c:pt idx="3649">
                  <c:v>2000</c:v>
                </c:pt>
                <c:pt idx="3650">
                  <c:v>2000</c:v>
                </c:pt>
                <c:pt idx="3651">
                  <c:v>2000</c:v>
                </c:pt>
                <c:pt idx="3652">
                  <c:v>2000</c:v>
                </c:pt>
                <c:pt idx="3653">
                  <c:v>2000</c:v>
                </c:pt>
                <c:pt idx="3654">
                  <c:v>2000</c:v>
                </c:pt>
                <c:pt idx="3655">
                  <c:v>2000</c:v>
                </c:pt>
                <c:pt idx="3656">
                  <c:v>2000</c:v>
                </c:pt>
                <c:pt idx="3657">
                  <c:v>2000</c:v>
                </c:pt>
                <c:pt idx="3658">
                  <c:v>2000</c:v>
                </c:pt>
                <c:pt idx="3659">
                  <c:v>2000</c:v>
                </c:pt>
                <c:pt idx="3660">
                  <c:v>2000</c:v>
                </c:pt>
                <c:pt idx="3661">
                  <c:v>2000</c:v>
                </c:pt>
                <c:pt idx="3662">
                  <c:v>2000</c:v>
                </c:pt>
                <c:pt idx="3663">
                  <c:v>2000</c:v>
                </c:pt>
                <c:pt idx="3664">
                  <c:v>2000</c:v>
                </c:pt>
                <c:pt idx="3665">
                  <c:v>2000</c:v>
                </c:pt>
                <c:pt idx="3666">
                  <c:v>2000</c:v>
                </c:pt>
                <c:pt idx="3667">
                  <c:v>2000</c:v>
                </c:pt>
                <c:pt idx="3668">
                  <c:v>2000</c:v>
                </c:pt>
                <c:pt idx="3669">
                  <c:v>2000</c:v>
                </c:pt>
                <c:pt idx="3670">
                  <c:v>2000</c:v>
                </c:pt>
                <c:pt idx="3671">
                  <c:v>2000</c:v>
                </c:pt>
                <c:pt idx="3672">
                  <c:v>2000</c:v>
                </c:pt>
                <c:pt idx="3673">
                  <c:v>2000</c:v>
                </c:pt>
                <c:pt idx="3674">
                  <c:v>2000</c:v>
                </c:pt>
                <c:pt idx="3675">
                  <c:v>2000</c:v>
                </c:pt>
                <c:pt idx="3676">
                  <c:v>2000</c:v>
                </c:pt>
                <c:pt idx="3677">
                  <c:v>2000</c:v>
                </c:pt>
                <c:pt idx="3678">
                  <c:v>2000</c:v>
                </c:pt>
                <c:pt idx="3679">
                  <c:v>2000</c:v>
                </c:pt>
                <c:pt idx="3680">
                  <c:v>2000</c:v>
                </c:pt>
                <c:pt idx="3681">
                  <c:v>2000</c:v>
                </c:pt>
                <c:pt idx="3682">
                  <c:v>2000</c:v>
                </c:pt>
                <c:pt idx="3683">
                  <c:v>2000</c:v>
                </c:pt>
                <c:pt idx="3684">
                  <c:v>2000</c:v>
                </c:pt>
                <c:pt idx="3685">
                  <c:v>2000</c:v>
                </c:pt>
                <c:pt idx="3686">
                  <c:v>2000</c:v>
                </c:pt>
                <c:pt idx="3687">
                  <c:v>2000</c:v>
                </c:pt>
                <c:pt idx="3688">
                  <c:v>2000</c:v>
                </c:pt>
                <c:pt idx="3689">
                  <c:v>2000</c:v>
                </c:pt>
                <c:pt idx="3690">
                  <c:v>2000</c:v>
                </c:pt>
                <c:pt idx="3691">
                  <c:v>2000</c:v>
                </c:pt>
                <c:pt idx="3692">
                  <c:v>2000</c:v>
                </c:pt>
                <c:pt idx="3693">
                  <c:v>2000</c:v>
                </c:pt>
                <c:pt idx="3694">
                  <c:v>2000</c:v>
                </c:pt>
                <c:pt idx="3695">
                  <c:v>2000</c:v>
                </c:pt>
                <c:pt idx="3696">
                  <c:v>2000</c:v>
                </c:pt>
                <c:pt idx="3697">
                  <c:v>2000</c:v>
                </c:pt>
                <c:pt idx="3698">
                  <c:v>2000</c:v>
                </c:pt>
                <c:pt idx="3699">
                  <c:v>2000</c:v>
                </c:pt>
                <c:pt idx="3700">
                  <c:v>2000</c:v>
                </c:pt>
                <c:pt idx="3701">
                  <c:v>2000</c:v>
                </c:pt>
                <c:pt idx="3702">
                  <c:v>2000</c:v>
                </c:pt>
                <c:pt idx="3703">
                  <c:v>2000</c:v>
                </c:pt>
                <c:pt idx="3704">
                  <c:v>2000</c:v>
                </c:pt>
                <c:pt idx="3705">
                  <c:v>2000</c:v>
                </c:pt>
                <c:pt idx="3706">
                  <c:v>2000</c:v>
                </c:pt>
                <c:pt idx="3707">
                  <c:v>2000</c:v>
                </c:pt>
                <c:pt idx="3708">
                  <c:v>2000</c:v>
                </c:pt>
                <c:pt idx="3709">
                  <c:v>2000</c:v>
                </c:pt>
                <c:pt idx="3710">
                  <c:v>2000</c:v>
                </c:pt>
                <c:pt idx="3711">
                  <c:v>2000</c:v>
                </c:pt>
                <c:pt idx="3712">
                  <c:v>2000</c:v>
                </c:pt>
                <c:pt idx="3713">
                  <c:v>2000</c:v>
                </c:pt>
                <c:pt idx="3714">
                  <c:v>2000</c:v>
                </c:pt>
                <c:pt idx="3715">
                  <c:v>2000</c:v>
                </c:pt>
                <c:pt idx="3716">
                  <c:v>2000</c:v>
                </c:pt>
                <c:pt idx="3717">
                  <c:v>2000</c:v>
                </c:pt>
                <c:pt idx="3718">
                  <c:v>2000</c:v>
                </c:pt>
                <c:pt idx="3719">
                  <c:v>2000</c:v>
                </c:pt>
                <c:pt idx="3720">
                  <c:v>2000</c:v>
                </c:pt>
                <c:pt idx="3721">
                  <c:v>2000</c:v>
                </c:pt>
                <c:pt idx="3722">
                  <c:v>2000</c:v>
                </c:pt>
                <c:pt idx="3723">
                  <c:v>2000</c:v>
                </c:pt>
                <c:pt idx="3724">
                  <c:v>2000</c:v>
                </c:pt>
                <c:pt idx="3725">
                  <c:v>2000</c:v>
                </c:pt>
                <c:pt idx="3726">
                  <c:v>2000</c:v>
                </c:pt>
                <c:pt idx="3727">
                  <c:v>2000</c:v>
                </c:pt>
                <c:pt idx="3728">
                  <c:v>2000</c:v>
                </c:pt>
                <c:pt idx="3729">
                  <c:v>2000</c:v>
                </c:pt>
                <c:pt idx="3730">
                  <c:v>2000</c:v>
                </c:pt>
                <c:pt idx="3731">
                  <c:v>2000</c:v>
                </c:pt>
                <c:pt idx="3732">
                  <c:v>2000</c:v>
                </c:pt>
                <c:pt idx="3733">
                  <c:v>2000</c:v>
                </c:pt>
                <c:pt idx="3734">
                  <c:v>2000</c:v>
                </c:pt>
                <c:pt idx="3735">
                  <c:v>2000</c:v>
                </c:pt>
                <c:pt idx="3736">
                  <c:v>2000</c:v>
                </c:pt>
                <c:pt idx="3737">
                  <c:v>2000</c:v>
                </c:pt>
                <c:pt idx="3738">
                  <c:v>2000</c:v>
                </c:pt>
                <c:pt idx="3739">
                  <c:v>2000</c:v>
                </c:pt>
                <c:pt idx="3740">
                  <c:v>2000</c:v>
                </c:pt>
                <c:pt idx="3741">
                  <c:v>2000</c:v>
                </c:pt>
                <c:pt idx="3742">
                  <c:v>2000</c:v>
                </c:pt>
                <c:pt idx="3743">
                  <c:v>2000</c:v>
                </c:pt>
                <c:pt idx="3744">
                  <c:v>2000</c:v>
                </c:pt>
                <c:pt idx="3745">
                  <c:v>2000</c:v>
                </c:pt>
                <c:pt idx="3746">
                  <c:v>2000</c:v>
                </c:pt>
                <c:pt idx="3747">
                  <c:v>2000</c:v>
                </c:pt>
                <c:pt idx="3748">
                  <c:v>2000</c:v>
                </c:pt>
                <c:pt idx="3749">
                  <c:v>2000</c:v>
                </c:pt>
                <c:pt idx="3750">
                  <c:v>2000</c:v>
                </c:pt>
                <c:pt idx="3751">
                  <c:v>2000</c:v>
                </c:pt>
                <c:pt idx="3752">
                  <c:v>2000</c:v>
                </c:pt>
                <c:pt idx="3753">
                  <c:v>2000</c:v>
                </c:pt>
                <c:pt idx="3754">
                  <c:v>2000</c:v>
                </c:pt>
                <c:pt idx="3755">
                  <c:v>2000</c:v>
                </c:pt>
                <c:pt idx="3756">
                  <c:v>2000</c:v>
                </c:pt>
                <c:pt idx="3757">
                  <c:v>2000</c:v>
                </c:pt>
                <c:pt idx="3758">
                  <c:v>2000</c:v>
                </c:pt>
                <c:pt idx="3759">
                  <c:v>2000</c:v>
                </c:pt>
                <c:pt idx="3760">
                  <c:v>2000</c:v>
                </c:pt>
                <c:pt idx="3761">
                  <c:v>2000</c:v>
                </c:pt>
                <c:pt idx="3762">
                  <c:v>2000</c:v>
                </c:pt>
                <c:pt idx="3763">
                  <c:v>2000</c:v>
                </c:pt>
                <c:pt idx="3764">
                  <c:v>2000</c:v>
                </c:pt>
                <c:pt idx="3765">
                  <c:v>2000</c:v>
                </c:pt>
                <c:pt idx="3766">
                  <c:v>2000</c:v>
                </c:pt>
                <c:pt idx="3767">
                  <c:v>2000</c:v>
                </c:pt>
                <c:pt idx="3768">
                  <c:v>2000</c:v>
                </c:pt>
                <c:pt idx="3769">
                  <c:v>2000</c:v>
                </c:pt>
                <c:pt idx="3770">
                  <c:v>2000</c:v>
                </c:pt>
                <c:pt idx="3771">
                  <c:v>2000</c:v>
                </c:pt>
                <c:pt idx="3772">
                  <c:v>2000</c:v>
                </c:pt>
                <c:pt idx="3773">
                  <c:v>2000</c:v>
                </c:pt>
                <c:pt idx="3774">
                  <c:v>2000</c:v>
                </c:pt>
                <c:pt idx="3775">
                  <c:v>2000</c:v>
                </c:pt>
                <c:pt idx="3776">
                  <c:v>2000</c:v>
                </c:pt>
                <c:pt idx="3777">
                  <c:v>2000</c:v>
                </c:pt>
                <c:pt idx="3778">
                  <c:v>2000</c:v>
                </c:pt>
                <c:pt idx="3779">
                  <c:v>2000</c:v>
                </c:pt>
                <c:pt idx="3780">
                  <c:v>2000</c:v>
                </c:pt>
                <c:pt idx="3781">
                  <c:v>2000</c:v>
                </c:pt>
                <c:pt idx="3782">
                  <c:v>2000</c:v>
                </c:pt>
                <c:pt idx="3783">
                  <c:v>2000</c:v>
                </c:pt>
                <c:pt idx="3784">
                  <c:v>2000</c:v>
                </c:pt>
                <c:pt idx="3785">
                  <c:v>2000</c:v>
                </c:pt>
                <c:pt idx="3786">
                  <c:v>2000</c:v>
                </c:pt>
                <c:pt idx="3787">
                  <c:v>2000</c:v>
                </c:pt>
                <c:pt idx="3788">
                  <c:v>2000</c:v>
                </c:pt>
                <c:pt idx="3789">
                  <c:v>2000</c:v>
                </c:pt>
                <c:pt idx="3790">
                  <c:v>2000</c:v>
                </c:pt>
                <c:pt idx="3791">
                  <c:v>2000</c:v>
                </c:pt>
                <c:pt idx="3792">
                  <c:v>2000</c:v>
                </c:pt>
                <c:pt idx="3793">
                  <c:v>2000</c:v>
                </c:pt>
                <c:pt idx="3794">
                  <c:v>2000</c:v>
                </c:pt>
                <c:pt idx="3795">
                  <c:v>2000</c:v>
                </c:pt>
                <c:pt idx="3796">
                  <c:v>2000</c:v>
                </c:pt>
                <c:pt idx="3797">
                  <c:v>2000</c:v>
                </c:pt>
                <c:pt idx="3798">
                  <c:v>2000</c:v>
                </c:pt>
                <c:pt idx="3799">
                  <c:v>2000</c:v>
                </c:pt>
                <c:pt idx="3800">
                  <c:v>2000</c:v>
                </c:pt>
                <c:pt idx="3801">
                  <c:v>2000</c:v>
                </c:pt>
                <c:pt idx="3802">
                  <c:v>2000</c:v>
                </c:pt>
                <c:pt idx="3803">
                  <c:v>2000</c:v>
                </c:pt>
                <c:pt idx="3804">
                  <c:v>2000</c:v>
                </c:pt>
                <c:pt idx="3805">
                  <c:v>2000</c:v>
                </c:pt>
                <c:pt idx="3806">
                  <c:v>2000</c:v>
                </c:pt>
                <c:pt idx="3807">
                  <c:v>2000</c:v>
                </c:pt>
                <c:pt idx="3808">
                  <c:v>2000</c:v>
                </c:pt>
                <c:pt idx="3809">
                  <c:v>2000</c:v>
                </c:pt>
                <c:pt idx="3810">
                  <c:v>2000</c:v>
                </c:pt>
                <c:pt idx="3811">
                  <c:v>2000</c:v>
                </c:pt>
                <c:pt idx="3812">
                  <c:v>2000</c:v>
                </c:pt>
                <c:pt idx="3813">
                  <c:v>2000</c:v>
                </c:pt>
                <c:pt idx="3814">
                  <c:v>2000</c:v>
                </c:pt>
                <c:pt idx="3815">
                  <c:v>2000</c:v>
                </c:pt>
                <c:pt idx="3816">
                  <c:v>2000</c:v>
                </c:pt>
                <c:pt idx="3817">
                  <c:v>2000</c:v>
                </c:pt>
                <c:pt idx="3818">
                  <c:v>2000</c:v>
                </c:pt>
                <c:pt idx="3819">
                  <c:v>2000</c:v>
                </c:pt>
                <c:pt idx="3820">
                  <c:v>2000</c:v>
                </c:pt>
                <c:pt idx="3821">
                  <c:v>2000</c:v>
                </c:pt>
                <c:pt idx="3822">
                  <c:v>2000</c:v>
                </c:pt>
                <c:pt idx="3823">
                  <c:v>2000</c:v>
                </c:pt>
                <c:pt idx="3824">
                  <c:v>2000</c:v>
                </c:pt>
                <c:pt idx="3825">
                  <c:v>2000</c:v>
                </c:pt>
                <c:pt idx="3826">
                  <c:v>2000</c:v>
                </c:pt>
                <c:pt idx="3827">
                  <c:v>2000</c:v>
                </c:pt>
                <c:pt idx="3828">
                  <c:v>2000</c:v>
                </c:pt>
                <c:pt idx="3829">
                  <c:v>2000</c:v>
                </c:pt>
                <c:pt idx="3830">
                  <c:v>2000</c:v>
                </c:pt>
                <c:pt idx="3831">
                  <c:v>2000</c:v>
                </c:pt>
                <c:pt idx="3832">
                  <c:v>2000</c:v>
                </c:pt>
                <c:pt idx="3833">
                  <c:v>2000</c:v>
                </c:pt>
                <c:pt idx="3834">
                  <c:v>2000</c:v>
                </c:pt>
                <c:pt idx="3835">
                  <c:v>2000</c:v>
                </c:pt>
                <c:pt idx="3836">
                  <c:v>2000</c:v>
                </c:pt>
                <c:pt idx="3837">
                  <c:v>2000</c:v>
                </c:pt>
                <c:pt idx="3838">
                  <c:v>2000</c:v>
                </c:pt>
                <c:pt idx="3839">
                  <c:v>2000</c:v>
                </c:pt>
                <c:pt idx="3840">
                  <c:v>2000</c:v>
                </c:pt>
                <c:pt idx="3841">
                  <c:v>2000</c:v>
                </c:pt>
                <c:pt idx="3842">
                  <c:v>2000</c:v>
                </c:pt>
                <c:pt idx="3843">
                  <c:v>2000</c:v>
                </c:pt>
                <c:pt idx="3844">
                  <c:v>2000</c:v>
                </c:pt>
                <c:pt idx="3845">
                  <c:v>2000</c:v>
                </c:pt>
                <c:pt idx="3846">
                  <c:v>2000</c:v>
                </c:pt>
                <c:pt idx="3847">
                  <c:v>2000</c:v>
                </c:pt>
                <c:pt idx="3848">
                  <c:v>2000</c:v>
                </c:pt>
                <c:pt idx="3849">
                  <c:v>2000</c:v>
                </c:pt>
                <c:pt idx="3850">
                  <c:v>2000</c:v>
                </c:pt>
                <c:pt idx="3851">
                  <c:v>2000</c:v>
                </c:pt>
                <c:pt idx="3852">
                  <c:v>2000</c:v>
                </c:pt>
                <c:pt idx="3853">
                  <c:v>2000</c:v>
                </c:pt>
                <c:pt idx="3854">
                  <c:v>2000</c:v>
                </c:pt>
                <c:pt idx="3855">
                  <c:v>2000</c:v>
                </c:pt>
                <c:pt idx="3856">
                  <c:v>2000</c:v>
                </c:pt>
                <c:pt idx="3857">
                  <c:v>2000</c:v>
                </c:pt>
                <c:pt idx="3858">
                  <c:v>2000</c:v>
                </c:pt>
                <c:pt idx="3859">
                  <c:v>2000</c:v>
                </c:pt>
                <c:pt idx="3860">
                  <c:v>2000</c:v>
                </c:pt>
                <c:pt idx="3861">
                  <c:v>2000</c:v>
                </c:pt>
                <c:pt idx="3862">
                  <c:v>2000</c:v>
                </c:pt>
                <c:pt idx="3863">
                  <c:v>2000</c:v>
                </c:pt>
                <c:pt idx="3864">
                  <c:v>2000</c:v>
                </c:pt>
                <c:pt idx="3865">
                  <c:v>2000</c:v>
                </c:pt>
                <c:pt idx="3866">
                  <c:v>2000</c:v>
                </c:pt>
                <c:pt idx="3867">
                  <c:v>2000</c:v>
                </c:pt>
                <c:pt idx="3868">
                  <c:v>2000</c:v>
                </c:pt>
                <c:pt idx="3869">
                  <c:v>2000</c:v>
                </c:pt>
                <c:pt idx="3870">
                  <c:v>2000</c:v>
                </c:pt>
                <c:pt idx="3871">
                  <c:v>2000</c:v>
                </c:pt>
                <c:pt idx="3872">
                  <c:v>2000</c:v>
                </c:pt>
                <c:pt idx="3873">
                  <c:v>2000</c:v>
                </c:pt>
                <c:pt idx="3874">
                  <c:v>2000</c:v>
                </c:pt>
                <c:pt idx="3875">
                  <c:v>2000</c:v>
                </c:pt>
                <c:pt idx="3876">
                  <c:v>2000</c:v>
                </c:pt>
                <c:pt idx="3877">
                  <c:v>2000</c:v>
                </c:pt>
                <c:pt idx="3878">
                  <c:v>2000</c:v>
                </c:pt>
                <c:pt idx="3879">
                  <c:v>2000</c:v>
                </c:pt>
                <c:pt idx="3880">
                  <c:v>2000</c:v>
                </c:pt>
                <c:pt idx="3881">
                  <c:v>2000</c:v>
                </c:pt>
                <c:pt idx="3882">
                  <c:v>2000</c:v>
                </c:pt>
                <c:pt idx="3883">
                  <c:v>2000</c:v>
                </c:pt>
                <c:pt idx="3884">
                  <c:v>2000</c:v>
                </c:pt>
                <c:pt idx="3885">
                  <c:v>2000</c:v>
                </c:pt>
                <c:pt idx="3886">
                  <c:v>2000</c:v>
                </c:pt>
                <c:pt idx="3887">
                  <c:v>2000</c:v>
                </c:pt>
                <c:pt idx="3888">
                  <c:v>2000</c:v>
                </c:pt>
                <c:pt idx="3889">
                  <c:v>2000</c:v>
                </c:pt>
                <c:pt idx="3890">
                  <c:v>2000</c:v>
                </c:pt>
                <c:pt idx="3891">
                  <c:v>2000</c:v>
                </c:pt>
                <c:pt idx="3892">
                  <c:v>2000</c:v>
                </c:pt>
                <c:pt idx="3893">
                  <c:v>2000</c:v>
                </c:pt>
                <c:pt idx="3894">
                  <c:v>2000</c:v>
                </c:pt>
                <c:pt idx="3895">
                  <c:v>2000</c:v>
                </c:pt>
                <c:pt idx="3896">
                  <c:v>2000</c:v>
                </c:pt>
                <c:pt idx="3897">
                  <c:v>2000</c:v>
                </c:pt>
                <c:pt idx="3898">
                  <c:v>2000</c:v>
                </c:pt>
                <c:pt idx="3899">
                  <c:v>2000</c:v>
                </c:pt>
                <c:pt idx="3900">
                  <c:v>2000</c:v>
                </c:pt>
                <c:pt idx="3901">
                  <c:v>2000</c:v>
                </c:pt>
                <c:pt idx="3902">
                  <c:v>2000</c:v>
                </c:pt>
                <c:pt idx="3903">
                  <c:v>2000</c:v>
                </c:pt>
                <c:pt idx="3904">
                  <c:v>2000</c:v>
                </c:pt>
                <c:pt idx="3905">
                  <c:v>2000</c:v>
                </c:pt>
                <c:pt idx="3906">
                  <c:v>2000</c:v>
                </c:pt>
                <c:pt idx="3907">
                  <c:v>2000</c:v>
                </c:pt>
                <c:pt idx="3908">
                  <c:v>2000</c:v>
                </c:pt>
                <c:pt idx="3909">
                  <c:v>2000</c:v>
                </c:pt>
                <c:pt idx="3910">
                  <c:v>2000</c:v>
                </c:pt>
                <c:pt idx="3911">
                  <c:v>2000</c:v>
                </c:pt>
                <c:pt idx="3912">
                  <c:v>2000</c:v>
                </c:pt>
                <c:pt idx="3913">
                  <c:v>2000</c:v>
                </c:pt>
                <c:pt idx="3914">
                  <c:v>2000</c:v>
                </c:pt>
                <c:pt idx="3915">
                  <c:v>2000</c:v>
                </c:pt>
                <c:pt idx="3916">
                  <c:v>2000</c:v>
                </c:pt>
                <c:pt idx="3917">
                  <c:v>2000</c:v>
                </c:pt>
                <c:pt idx="3918">
                  <c:v>2000</c:v>
                </c:pt>
                <c:pt idx="3919">
                  <c:v>2000</c:v>
                </c:pt>
                <c:pt idx="3920">
                  <c:v>2000</c:v>
                </c:pt>
                <c:pt idx="3921">
                  <c:v>2000</c:v>
                </c:pt>
                <c:pt idx="3922">
                  <c:v>2000</c:v>
                </c:pt>
                <c:pt idx="3923">
                  <c:v>2000</c:v>
                </c:pt>
                <c:pt idx="3924">
                  <c:v>2000</c:v>
                </c:pt>
                <c:pt idx="3925">
                  <c:v>2000</c:v>
                </c:pt>
                <c:pt idx="3926">
                  <c:v>2000</c:v>
                </c:pt>
                <c:pt idx="3927">
                  <c:v>2000</c:v>
                </c:pt>
                <c:pt idx="3928">
                  <c:v>2000</c:v>
                </c:pt>
                <c:pt idx="3929">
                  <c:v>2000</c:v>
                </c:pt>
                <c:pt idx="3930">
                  <c:v>2000</c:v>
                </c:pt>
                <c:pt idx="3931">
                  <c:v>2000</c:v>
                </c:pt>
                <c:pt idx="3932">
                  <c:v>2000</c:v>
                </c:pt>
                <c:pt idx="3933">
                  <c:v>2000</c:v>
                </c:pt>
                <c:pt idx="3934">
                  <c:v>2000</c:v>
                </c:pt>
                <c:pt idx="3935">
                  <c:v>2000</c:v>
                </c:pt>
                <c:pt idx="3936">
                  <c:v>2000</c:v>
                </c:pt>
                <c:pt idx="3937">
                  <c:v>2000</c:v>
                </c:pt>
                <c:pt idx="3938">
                  <c:v>2000</c:v>
                </c:pt>
                <c:pt idx="3939">
                  <c:v>2000</c:v>
                </c:pt>
                <c:pt idx="3940">
                  <c:v>2000</c:v>
                </c:pt>
                <c:pt idx="3941">
                  <c:v>2000</c:v>
                </c:pt>
                <c:pt idx="3942">
                  <c:v>2000</c:v>
                </c:pt>
                <c:pt idx="3943">
                  <c:v>2000</c:v>
                </c:pt>
                <c:pt idx="3944">
                  <c:v>2000</c:v>
                </c:pt>
                <c:pt idx="3945">
                  <c:v>2000</c:v>
                </c:pt>
                <c:pt idx="3946">
                  <c:v>2000</c:v>
                </c:pt>
                <c:pt idx="3947">
                  <c:v>2000</c:v>
                </c:pt>
                <c:pt idx="3948">
                  <c:v>2000</c:v>
                </c:pt>
                <c:pt idx="3949">
                  <c:v>2000</c:v>
                </c:pt>
                <c:pt idx="3950">
                  <c:v>2000</c:v>
                </c:pt>
                <c:pt idx="3951">
                  <c:v>2000</c:v>
                </c:pt>
                <c:pt idx="3952">
                  <c:v>2000</c:v>
                </c:pt>
                <c:pt idx="3953">
                  <c:v>2000</c:v>
                </c:pt>
                <c:pt idx="3954">
                  <c:v>2000</c:v>
                </c:pt>
                <c:pt idx="3955">
                  <c:v>2000</c:v>
                </c:pt>
                <c:pt idx="3956">
                  <c:v>2000</c:v>
                </c:pt>
                <c:pt idx="3957">
                  <c:v>2000</c:v>
                </c:pt>
                <c:pt idx="3958">
                  <c:v>2000</c:v>
                </c:pt>
                <c:pt idx="3959">
                  <c:v>2000</c:v>
                </c:pt>
                <c:pt idx="3960">
                  <c:v>2000</c:v>
                </c:pt>
                <c:pt idx="3961">
                  <c:v>2000</c:v>
                </c:pt>
                <c:pt idx="3962">
                  <c:v>2000</c:v>
                </c:pt>
                <c:pt idx="3963">
                  <c:v>2000</c:v>
                </c:pt>
                <c:pt idx="3964">
                  <c:v>2000</c:v>
                </c:pt>
                <c:pt idx="3965">
                  <c:v>2000</c:v>
                </c:pt>
                <c:pt idx="3966">
                  <c:v>2000</c:v>
                </c:pt>
                <c:pt idx="3967">
                  <c:v>2000</c:v>
                </c:pt>
                <c:pt idx="3968">
                  <c:v>2000</c:v>
                </c:pt>
                <c:pt idx="3969">
                  <c:v>2000</c:v>
                </c:pt>
                <c:pt idx="3970">
                  <c:v>2000</c:v>
                </c:pt>
                <c:pt idx="3971">
                  <c:v>2000</c:v>
                </c:pt>
                <c:pt idx="3972">
                  <c:v>2000</c:v>
                </c:pt>
                <c:pt idx="3973">
                  <c:v>2000</c:v>
                </c:pt>
                <c:pt idx="3974">
                  <c:v>2000</c:v>
                </c:pt>
                <c:pt idx="3975">
                  <c:v>2000</c:v>
                </c:pt>
                <c:pt idx="3976">
                  <c:v>2000</c:v>
                </c:pt>
                <c:pt idx="3977">
                  <c:v>2000</c:v>
                </c:pt>
                <c:pt idx="3978">
                  <c:v>2000</c:v>
                </c:pt>
                <c:pt idx="3979">
                  <c:v>2000</c:v>
                </c:pt>
                <c:pt idx="3980">
                  <c:v>2000</c:v>
                </c:pt>
                <c:pt idx="3981">
                  <c:v>2000</c:v>
                </c:pt>
                <c:pt idx="3982">
                  <c:v>2000</c:v>
                </c:pt>
                <c:pt idx="3983">
                  <c:v>2000</c:v>
                </c:pt>
                <c:pt idx="3984">
                  <c:v>2000</c:v>
                </c:pt>
                <c:pt idx="3985">
                  <c:v>2000</c:v>
                </c:pt>
                <c:pt idx="3986">
                  <c:v>2000</c:v>
                </c:pt>
                <c:pt idx="3987">
                  <c:v>2000</c:v>
                </c:pt>
                <c:pt idx="3988">
                  <c:v>2000</c:v>
                </c:pt>
                <c:pt idx="3989">
                  <c:v>2000</c:v>
                </c:pt>
                <c:pt idx="3990">
                  <c:v>2000</c:v>
                </c:pt>
                <c:pt idx="3991">
                  <c:v>2000</c:v>
                </c:pt>
                <c:pt idx="3992">
                  <c:v>2000</c:v>
                </c:pt>
                <c:pt idx="3993">
                  <c:v>2000</c:v>
                </c:pt>
                <c:pt idx="3994">
                  <c:v>2000</c:v>
                </c:pt>
                <c:pt idx="3995">
                  <c:v>2000</c:v>
                </c:pt>
                <c:pt idx="3996">
                  <c:v>2000</c:v>
                </c:pt>
                <c:pt idx="3997">
                  <c:v>2000</c:v>
                </c:pt>
                <c:pt idx="3998">
                  <c:v>2000</c:v>
                </c:pt>
                <c:pt idx="3999">
                  <c:v>2000</c:v>
                </c:pt>
                <c:pt idx="4000">
                  <c:v>2000</c:v>
                </c:pt>
                <c:pt idx="4001">
                  <c:v>2000</c:v>
                </c:pt>
                <c:pt idx="4002">
                  <c:v>2000</c:v>
                </c:pt>
                <c:pt idx="4003">
                  <c:v>2000</c:v>
                </c:pt>
                <c:pt idx="4004">
                  <c:v>2000</c:v>
                </c:pt>
                <c:pt idx="4005">
                  <c:v>2000</c:v>
                </c:pt>
                <c:pt idx="4006">
                  <c:v>2000</c:v>
                </c:pt>
                <c:pt idx="4007">
                  <c:v>2000</c:v>
                </c:pt>
                <c:pt idx="4008">
                  <c:v>2000</c:v>
                </c:pt>
                <c:pt idx="4009">
                  <c:v>2000</c:v>
                </c:pt>
                <c:pt idx="4010">
                  <c:v>2000</c:v>
                </c:pt>
                <c:pt idx="4011">
                  <c:v>2000</c:v>
                </c:pt>
                <c:pt idx="4012">
                  <c:v>2000</c:v>
                </c:pt>
                <c:pt idx="4013">
                  <c:v>2000</c:v>
                </c:pt>
                <c:pt idx="4014">
                  <c:v>2000</c:v>
                </c:pt>
                <c:pt idx="4015">
                  <c:v>2000</c:v>
                </c:pt>
                <c:pt idx="4016">
                  <c:v>2000</c:v>
                </c:pt>
                <c:pt idx="4017">
                  <c:v>2000</c:v>
                </c:pt>
                <c:pt idx="4018">
                  <c:v>2000</c:v>
                </c:pt>
                <c:pt idx="4019">
                  <c:v>2000</c:v>
                </c:pt>
                <c:pt idx="4020">
                  <c:v>2000</c:v>
                </c:pt>
                <c:pt idx="4021">
                  <c:v>2000</c:v>
                </c:pt>
                <c:pt idx="4022">
                  <c:v>2000</c:v>
                </c:pt>
                <c:pt idx="4023">
                  <c:v>2000</c:v>
                </c:pt>
                <c:pt idx="4024">
                  <c:v>2000</c:v>
                </c:pt>
                <c:pt idx="4025">
                  <c:v>2000</c:v>
                </c:pt>
                <c:pt idx="4026">
                  <c:v>2000</c:v>
                </c:pt>
                <c:pt idx="4027">
                  <c:v>2000</c:v>
                </c:pt>
                <c:pt idx="4028">
                  <c:v>2000</c:v>
                </c:pt>
                <c:pt idx="4029">
                  <c:v>2000</c:v>
                </c:pt>
                <c:pt idx="4030">
                  <c:v>2000</c:v>
                </c:pt>
                <c:pt idx="4031">
                  <c:v>2000</c:v>
                </c:pt>
                <c:pt idx="4032">
                  <c:v>2000</c:v>
                </c:pt>
                <c:pt idx="4033">
                  <c:v>2000</c:v>
                </c:pt>
                <c:pt idx="4034">
                  <c:v>2000</c:v>
                </c:pt>
                <c:pt idx="4035">
                  <c:v>2000</c:v>
                </c:pt>
                <c:pt idx="4036">
                  <c:v>2000</c:v>
                </c:pt>
                <c:pt idx="4037">
                  <c:v>2000</c:v>
                </c:pt>
                <c:pt idx="4038">
                  <c:v>2000</c:v>
                </c:pt>
                <c:pt idx="4039">
                  <c:v>2000</c:v>
                </c:pt>
                <c:pt idx="4040">
                  <c:v>2000</c:v>
                </c:pt>
                <c:pt idx="4041">
                  <c:v>2000</c:v>
                </c:pt>
                <c:pt idx="4042">
                  <c:v>2000</c:v>
                </c:pt>
                <c:pt idx="4043">
                  <c:v>2000</c:v>
                </c:pt>
                <c:pt idx="4044">
                  <c:v>2000</c:v>
                </c:pt>
                <c:pt idx="4045">
                  <c:v>2000</c:v>
                </c:pt>
                <c:pt idx="4046">
                  <c:v>2000</c:v>
                </c:pt>
                <c:pt idx="4047">
                  <c:v>2000</c:v>
                </c:pt>
                <c:pt idx="4048">
                  <c:v>2000</c:v>
                </c:pt>
                <c:pt idx="4049">
                  <c:v>2000</c:v>
                </c:pt>
                <c:pt idx="4050">
                  <c:v>2000</c:v>
                </c:pt>
                <c:pt idx="4051">
                  <c:v>2000</c:v>
                </c:pt>
                <c:pt idx="4052">
                  <c:v>2000</c:v>
                </c:pt>
                <c:pt idx="4053">
                  <c:v>2000</c:v>
                </c:pt>
                <c:pt idx="4054">
                  <c:v>2000</c:v>
                </c:pt>
                <c:pt idx="4055">
                  <c:v>2000</c:v>
                </c:pt>
                <c:pt idx="4056">
                  <c:v>2000</c:v>
                </c:pt>
                <c:pt idx="4057">
                  <c:v>2000</c:v>
                </c:pt>
                <c:pt idx="4058">
                  <c:v>2000</c:v>
                </c:pt>
                <c:pt idx="4059">
                  <c:v>2000</c:v>
                </c:pt>
                <c:pt idx="4060">
                  <c:v>2000</c:v>
                </c:pt>
                <c:pt idx="4061">
                  <c:v>2000</c:v>
                </c:pt>
                <c:pt idx="4062">
                  <c:v>2000</c:v>
                </c:pt>
                <c:pt idx="4063">
                  <c:v>2000</c:v>
                </c:pt>
                <c:pt idx="4064">
                  <c:v>2000</c:v>
                </c:pt>
                <c:pt idx="4065">
                  <c:v>2000</c:v>
                </c:pt>
                <c:pt idx="4066">
                  <c:v>2000</c:v>
                </c:pt>
                <c:pt idx="4067">
                  <c:v>2000</c:v>
                </c:pt>
                <c:pt idx="4068">
                  <c:v>2000</c:v>
                </c:pt>
                <c:pt idx="4069">
                  <c:v>2000</c:v>
                </c:pt>
                <c:pt idx="4070">
                  <c:v>2000</c:v>
                </c:pt>
                <c:pt idx="4071">
                  <c:v>2000</c:v>
                </c:pt>
                <c:pt idx="4072">
                  <c:v>2000</c:v>
                </c:pt>
                <c:pt idx="4073">
                  <c:v>2000</c:v>
                </c:pt>
                <c:pt idx="4074">
                  <c:v>2000</c:v>
                </c:pt>
                <c:pt idx="4075">
                  <c:v>2000</c:v>
                </c:pt>
                <c:pt idx="4076">
                  <c:v>2000</c:v>
                </c:pt>
                <c:pt idx="4077">
                  <c:v>2000</c:v>
                </c:pt>
                <c:pt idx="4078">
                  <c:v>2000</c:v>
                </c:pt>
                <c:pt idx="4079">
                  <c:v>2000</c:v>
                </c:pt>
                <c:pt idx="4080">
                  <c:v>2000</c:v>
                </c:pt>
                <c:pt idx="4081">
                  <c:v>2000</c:v>
                </c:pt>
                <c:pt idx="4082">
                  <c:v>2000</c:v>
                </c:pt>
                <c:pt idx="4083">
                  <c:v>2000</c:v>
                </c:pt>
                <c:pt idx="4084">
                  <c:v>2000</c:v>
                </c:pt>
                <c:pt idx="4085">
                  <c:v>2000</c:v>
                </c:pt>
                <c:pt idx="4086">
                  <c:v>2000</c:v>
                </c:pt>
                <c:pt idx="4087">
                  <c:v>2000</c:v>
                </c:pt>
                <c:pt idx="4088">
                  <c:v>2000</c:v>
                </c:pt>
                <c:pt idx="4089">
                  <c:v>2000</c:v>
                </c:pt>
                <c:pt idx="4090">
                  <c:v>2000</c:v>
                </c:pt>
                <c:pt idx="4091">
                  <c:v>2000</c:v>
                </c:pt>
                <c:pt idx="4092">
                  <c:v>2000</c:v>
                </c:pt>
                <c:pt idx="4093">
                  <c:v>2000</c:v>
                </c:pt>
                <c:pt idx="4094">
                  <c:v>2000</c:v>
                </c:pt>
                <c:pt idx="4095">
                  <c:v>2000</c:v>
                </c:pt>
                <c:pt idx="4096">
                  <c:v>2000</c:v>
                </c:pt>
                <c:pt idx="4097">
                  <c:v>2000</c:v>
                </c:pt>
                <c:pt idx="4098">
                  <c:v>2000</c:v>
                </c:pt>
                <c:pt idx="4099">
                  <c:v>2000</c:v>
                </c:pt>
                <c:pt idx="4100">
                  <c:v>2000</c:v>
                </c:pt>
                <c:pt idx="4101">
                  <c:v>2000</c:v>
                </c:pt>
                <c:pt idx="4102">
                  <c:v>2000</c:v>
                </c:pt>
                <c:pt idx="4103">
                  <c:v>2000</c:v>
                </c:pt>
                <c:pt idx="4104">
                  <c:v>2000</c:v>
                </c:pt>
                <c:pt idx="4105">
                  <c:v>2000</c:v>
                </c:pt>
                <c:pt idx="4106">
                  <c:v>2000</c:v>
                </c:pt>
                <c:pt idx="4107">
                  <c:v>2000</c:v>
                </c:pt>
                <c:pt idx="4108">
                  <c:v>2000</c:v>
                </c:pt>
                <c:pt idx="4109">
                  <c:v>2000</c:v>
                </c:pt>
                <c:pt idx="4110">
                  <c:v>2000</c:v>
                </c:pt>
                <c:pt idx="4111">
                  <c:v>2000</c:v>
                </c:pt>
                <c:pt idx="4112">
                  <c:v>2000</c:v>
                </c:pt>
                <c:pt idx="4113">
                  <c:v>2000</c:v>
                </c:pt>
                <c:pt idx="4114">
                  <c:v>2000</c:v>
                </c:pt>
                <c:pt idx="4115">
                  <c:v>2000</c:v>
                </c:pt>
                <c:pt idx="4116">
                  <c:v>2000</c:v>
                </c:pt>
                <c:pt idx="4117">
                  <c:v>2000</c:v>
                </c:pt>
                <c:pt idx="4118">
                  <c:v>2000</c:v>
                </c:pt>
                <c:pt idx="4119">
                  <c:v>2000</c:v>
                </c:pt>
                <c:pt idx="4120">
                  <c:v>2000</c:v>
                </c:pt>
                <c:pt idx="4121">
                  <c:v>2000</c:v>
                </c:pt>
                <c:pt idx="4122">
                  <c:v>2000</c:v>
                </c:pt>
                <c:pt idx="4123">
                  <c:v>2000</c:v>
                </c:pt>
                <c:pt idx="4124">
                  <c:v>2000</c:v>
                </c:pt>
                <c:pt idx="4125">
                  <c:v>2000</c:v>
                </c:pt>
                <c:pt idx="4126">
                  <c:v>2000</c:v>
                </c:pt>
                <c:pt idx="4127">
                  <c:v>2000</c:v>
                </c:pt>
                <c:pt idx="4128">
                  <c:v>2000</c:v>
                </c:pt>
                <c:pt idx="4129">
                  <c:v>2000</c:v>
                </c:pt>
                <c:pt idx="4130">
                  <c:v>2000</c:v>
                </c:pt>
                <c:pt idx="4131">
                  <c:v>2000</c:v>
                </c:pt>
                <c:pt idx="4132">
                  <c:v>2000</c:v>
                </c:pt>
                <c:pt idx="4133">
                  <c:v>2000</c:v>
                </c:pt>
                <c:pt idx="4134">
                  <c:v>2000</c:v>
                </c:pt>
                <c:pt idx="4135">
                  <c:v>2000</c:v>
                </c:pt>
                <c:pt idx="4136">
                  <c:v>2000</c:v>
                </c:pt>
                <c:pt idx="4137">
                  <c:v>2000</c:v>
                </c:pt>
                <c:pt idx="4138">
                  <c:v>2000</c:v>
                </c:pt>
                <c:pt idx="4139">
                  <c:v>2000</c:v>
                </c:pt>
                <c:pt idx="4140">
                  <c:v>2000</c:v>
                </c:pt>
                <c:pt idx="4141">
                  <c:v>2000</c:v>
                </c:pt>
                <c:pt idx="4142">
                  <c:v>2000</c:v>
                </c:pt>
                <c:pt idx="4143">
                  <c:v>2000</c:v>
                </c:pt>
                <c:pt idx="4144">
                  <c:v>2000</c:v>
                </c:pt>
                <c:pt idx="4145">
                  <c:v>2000</c:v>
                </c:pt>
                <c:pt idx="4146">
                  <c:v>2000</c:v>
                </c:pt>
                <c:pt idx="4147">
                  <c:v>2000</c:v>
                </c:pt>
                <c:pt idx="4148">
                  <c:v>2000</c:v>
                </c:pt>
                <c:pt idx="4149">
                  <c:v>2000</c:v>
                </c:pt>
                <c:pt idx="4150">
                  <c:v>2000</c:v>
                </c:pt>
                <c:pt idx="4151">
                  <c:v>2000</c:v>
                </c:pt>
                <c:pt idx="4152">
                  <c:v>2000</c:v>
                </c:pt>
                <c:pt idx="4153">
                  <c:v>2000</c:v>
                </c:pt>
                <c:pt idx="4154">
                  <c:v>2000</c:v>
                </c:pt>
                <c:pt idx="4155">
                  <c:v>2000</c:v>
                </c:pt>
                <c:pt idx="4156">
                  <c:v>2000</c:v>
                </c:pt>
                <c:pt idx="4157">
                  <c:v>2000</c:v>
                </c:pt>
                <c:pt idx="4158">
                  <c:v>2000</c:v>
                </c:pt>
                <c:pt idx="4159">
                  <c:v>2000</c:v>
                </c:pt>
                <c:pt idx="4160">
                  <c:v>2000</c:v>
                </c:pt>
                <c:pt idx="4161">
                  <c:v>2000</c:v>
                </c:pt>
                <c:pt idx="4162">
                  <c:v>2000</c:v>
                </c:pt>
                <c:pt idx="4163">
                  <c:v>2000</c:v>
                </c:pt>
                <c:pt idx="4164">
                  <c:v>2000</c:v>
                </c:pt>
                <c:pt idx="4165">
                  <c:v>2000</c:v>
                </c:pt>
                <c:pt idx="4166">
                  <c:v>2000</c:v>
                </c:pt>
                <c:pt idx="4167">
                  <c:v>2000</c:v>
                </c:pt>
                <c:pt idx="4168">
                  <c:v>2000</c:v>
                </c:pt>
                <c:pt idx="4169">
                  <c:v>2000</c:v>
                </c:pt>
                <c:pt idx="4170">
                  <c:v>2000</c:v>
                </c:pt>
                <c:pt idx="4171">
                  <c:v>2000</c:v>
                </c:pt>
                <c:pt idx="4172">
                  <c:v>2000</c:v>
                </c:pt>
                <c:pt idx="4173">
                  <c:v>2000</c:v>
                </c:pt>
                <c:pt idx="4174">
                  <c:v>2000</c:v>
                </c:pt>
                <c:pt idx="4175">
                  <c:v>2000</c:v>
                </c:pt>
                <c:pt idx="4176">
                  <c:v>2000</c:v>
                </c:pt>
                <c:pt idx="4177">
                  <c:v>2000</c:v>
                </c:pt>
                <c:pt idx="4178">
                  <c:v>2000</c:v>
                </c:pt>
                <c:pt idx="4179">
                  <c:v>2000</c:v>
                </c:pt>
                <c:pt idx="4180">
                  <c:v>2000</c:v>
                </c:pt>
                <c:pt idx="4181">
                  <c:v>2000</c:v>
                </c:pt>
                <c:pt idx="4182">
                  <c:v>2000</c:v>
                </c:pt>
                <c:pt idx="4183">
                  <c:v>2000</c:v>
                </c:pt>
                <c:pt idx="4184">
                  <c:v>2000</c:v>
                </c:pt>
                <c:pt idx="4185">
                  <c:v>2000</c:v>
                </c:pt>
                <c:pt idx="4186">
                  <c:v>2000</c:v>
                </c:pt>
                <c:pt idx="4187">
                  <c:v>2000</c:v>
                </c:pt>
                <c:pt idx="4188">
                  <c:v>2000</c:v>
                </c:pt>
                <c:pt idx="4189">
                  <c:v>2000</c:v>
                </c:pt>
                <c:pt idx="4190">
                  <c:v>2000</c:v>
                </c:pt>
                <c:pt idx="4191">
                  <c:v>2000</c:v>
                </c:pt>
                <c:pt idx="4192">
                  <c:v>2000</c:v>
                </c:pt>
                <c:pt idx="4193">
                  <c:v>2000</c:v>
                </c:pt>
                <c:pt idx="4194">
                  <c:v>2000</c:v>
                </c:pt>
                <c:pt idx="4195">
                  <c:v>2000</c:v>
                </c:pt>
                <c:pt idx="4196">
                  <c:v>2000</c:v>
                </c:pt>
                <c:pt idx="4197">
                  <c:v>2000</c:v>
                </c:pt>
                <c:pt idx="4198">
                  <c:v>2000</c:v>
                </c:pt>
                <c:pt idx="4199">
                  <c:v>2000</c:v>
                </c:pt>
                <c:pt idx="4200">
                  <c:v>2000</c:v>
                </c:pt>
                <c:pt idx="4201">
                  <c:v>2000</c:v>
                </c:pt>
                <c:pt idx="4202">
                  <c:v>2000</c:v>
                </c:pt>
                <c:pt idx="4203">
                  <c:v>2000</c:v>
                </c:pt>
                <c:pt idx="4204">
                  <c:v>2000</c:v>
                </c:pt>
                <c:pt idx="4205">
                  <c:v>2000</c:v>
                </c:pt>
                <c:pt idx="4206">
                  <c:v>2000</c:v>
                </c:pt>
                <c:pt idx="4207">
                  <c:v>2000</c:v>
                </c:pt>
                <c:pt idx="4208">
                  <c:v>2000</c:v>
                </c:pt>
                <c:pt idx="4209">
                  <c:v>2000</c:v>
                </c:pt>
                <c:pt idx="4210">
                  <c:v>2000</c:v>
                </c:pt>
                <c:pt idx="4211">
                  <c:v>2000</c:v>
                </c:pt>
                <c:pt idx="4212">
                  <c:v>2000</c:v>
                </c:pt>
                <c:pt idx="4213">
                  <c:v>2000</c:v>
                </c:pt>
                <c:pt idx="4214">
                  <c:v>2000</c:v>
                </c:pt>
                <c:pt idx="4215">
                  <c:v>2000</c:v>
                </c:pt>
                <c:pt idx="4216">
                  <c:v>2000</c:v>
                </c:pt>
                <c:pt idx="4217">
                  <c:v>2000</c:v>
                </c:pt>
                <c:pt idx="4218">
                  <c:v>2000</c:v>
                </c:pt>
                <c:pt idx="4219">
                  <c:v>2000</c:v>
                </c:pt>
                <c:pt idx="4220">
                  <c:v>2000</c:v>
                </c:pt>
                <c:pt idx="4221">
                  <c:v>2000</c:v>
                </c:pt>
                <c:pt idx="4222">
                  <c:v>2000</c:v>
                </c:pt>
                <c:pt idx="4223">
                  <c:v>2000</c:v>
                </c:pt>
                <c:pt idx="4224">
                  <c:v>2000</c:v>
                </c:pt>
                <c:pt idx="4225">
                  <c:v>2000</c:v>
                </c:pt>
                <c:pt idx="4226">
                  <c:v>2000</c:v>
                </c:pt>
                <c:pt idx="4227">
                  <c:v>2000</c:v>
                </c:pt>
                <c:pt idx="4228">
                  <c:v>2000</c:v>
                </c:pt>
                <c:pt idx="4229">
                  <c:v>2000</c:v>
                </c:pt>
                <c:pt idx="4230">
                  <c:v>2000</c:v>
                </c:pt>
                <c:pt idx="4231">
                  <c:v>2000</c:v>
                </c:pt>
                <c:pt idx="4232">
                  <c:v>2000</c:v>
                </c:pt>
                <c:pt idx="4233">
                  <c:v>2000</c:v>
                </c:pt>
                <c:pt idx="4234">
                  <c:v>2000</c:v>
                </c:pt>
                <c:pt idx="4235">
                  <c:v>2000</c:v>
                </c:pt>
                <c:pt idx="4236">
                  <c:v>2000</c:v>
                </c:pt>
                <c:pt idx="4237">
                  <c:v>2000</c:v>
                </c:pt>
                <c:pt idx="4238">
                  <c:v>2000</c:v>
                </c:pt>
                <c:pt idx="4239">
                  <c:v>2000</c:v>
                </c:pt>
                <c:pt idx="4240">
                  <c:v>2000</c:v>
                </c:pt>
                <c:pt idx="4241">
                  <c:v>2000</c:v>
                </c:pt>
                <c:pt idx="4242">
                  <c:v>2000</c:v>
                </c:pt>
                <c:pt idx="4243">
                  <c:v>2000</c:v>
                </c:pt>
                <c:pt idx="4244">
                  <c:v>2000</c:v>
                </c:pt>
                <c:pt idx="4245">
                  <c:v>2000</c:v>
                </c:pt>
                <c:pt idx="4246">
                  <c:v>2000</c:v>
                </c:pt>
                <c:pt idx="4247">
                  <c:v>2000</c:v>
                </c:pt>
                <c:pt idx="4248">
                  <c:v>2000</c:v>
                </c:pt>
                <c:pt idx="4249">
                  <c:v>2000</c:v>
                </c:pt>
                <c:pt idx="4250">
                  <c:v>2000</c:v>
                </c:pt>
                <c:pt idx="4251">
                  <c:v>2000</c:v>
                </c:pt>
                <c:pt idx="4252">
                  <c:v>2000</c:v>
                </c:pt>
                <c:pt idx="4253">
                  <c:v>2000</c:v>
                </c:pt>
                <c:pt idx="4254">
                  <c:v>2000</c:v>
                </c:pt>
                <c:pt idx="4255">
                  <c:v>2000</c:v>
                </c:pt>
                <c:pt idx="4256">
                  <c:v>2000</c:v>
                </c:pt>
                <c:pt idx="4257">
                  <c:v>2000</c:v>
                </c:pt>
                <c:pt idx="4258">
                  <c:v>2000</c:v>
                </c:pt>
                <c:pt idx="4259">
                  <c:v>2000</c:v>
                </c:pt>
                <c:pt idx="4260">
                  <c:v>2000</c:v>
                </c:pt>
                <c:pt idx="4261">
                  <c:v>2000</c:v>
                </c:pt>
                <c:pt idx="4262">
                  <c:v>2000</c:v>
                </c:pt>
                <c:pt idx="4263">
                  <c:v>2000</c:v>
                </c:pt>
                <c:pt idx="4264">
                  <c:v>2000</c:v>
                </c:pt>
                <c:pt idx="4265">
                  <c:v>2000</c:v>
                </c:pt>
                <c:pt idx="4266">
                  <c:v>2000</c:v>
                </c:pt>
                <c:pt idx="4267">
                  <c:v>2000</c:v>
                </c:pt>
                <c:pt idx="4268">
                  <c:v>2000</c:v>
                </c:pt>
                <c:pt idx="4269">
                  <c:v>2000</c:v>
                </c:pt>
                <c:pt idx="4270">
                  <c:v>2000</c:v>
                </c:pt>
                <c:pt idx="4271">
                  <c:v>2000</c:v>
                </c:pt>
                <c:pt idx="4272">
                  <c:v>2000</c:v>
                </c:pt>
                <c:pt idx="4273">
                  <c:v>2000</c:v>
                </c:pt>
                <c:pt idx="4274">
                  <c:v>2000</c:v>
                </c:pt>
                <c:pt idx="4275">
                  <c:v>2000</c:v>
                </c:pt>
                <c:pt idx="4276">
                  <c:v>2000</c:v>
                </c:pt>
                <c:pt idx="4277">
                  <c:v>2000</c:v>
                </c:pt>
                <c:pt idx="4278">
                  <c:v>2000</c:v>
                </c:pt>
                <c:pt idx="4279">
                  <c:v>2000</c:v>
                </c:pt>
                <c:pt idx="4280">
                  <c:v>2000</c:v>
                </c:pt>
                <c:pt idx="4281">
                  <c:v>2000</c:v>
                </c:pt>
                <c:pt idx="4282">
                  <c:v>2000</c:v>
                </c:pt>
                <c:pt idx="4283">
                  <c:v>2000</c:v>
                </c:pt>
                <c:pt idx="4284">
                  <c:v>2000</c:v>
                </c:pt>
                <c:pt idx="4285">
                  <c:v>2000</c:v>
                </c:pt>
                <c:pt idx="4286">
                  <c:v>2000</c:v>
                </c:pt>
                <c:pt idx="4287">
                  <c:v>2000</c:v>
                </c:pt>
                <c:pt idx="4288">
                  <c:v>2000</c:v>
                </c:pt>
                <c:pt idx="4289">
                  <c:v>2000</c:v>
                </c:pt>
                <c:pt idx="4290">
                  <c:v>2000</c:v>
                </c:pt>
                <c:pt idx="4291">
                  <c:v>2000</c:v>
                </c:pt>
                <c:pt idx="4292">
                  <c:v>2000</c:v>
                </c:pt>
                <c:pt idx="4293">
                  <c:v>2000</c:v>
                </c:pt>
                <c:pt idx="4294">
                  <c:v>2000</c:v>
                </c:pt>
                <c:pt idx="4295">
                  <c:v>2000</c:v>
                </c:pt>
                <c:pt idx="4296">
                  <c:v>2000</c:v>
                </c:pt>
                <c:pt idx="4297">
                  <c:v>2000</c:v>
                </c:pt>
                <c:pt idx="4298">
                  <c:v>2000</c:v>
                </c:pt>
                <c:pt idx="4299">
                  <c:v>2000</c:v>
                </c:pt>
                <c:pt idx="4300">
                  <c:v>2000</c:v>
                </c:pt>
                <c:pt idx="4301">
                  <c:v>2000</c:v>
                </c:pt>
                <c:pt idx="4302">
                  <c:v>2000</c:v>
                </c:pt>
                <c:pt idx="4303">
                  <c:v>2000</c:v>
                </c:pt>
                <c:pt idx="4304">
                  <c:v>2000</c:v>
                </c:pt>
                <c:pt idx="4305">
                  <c:v>2000</c:v>
                </c:pt>
                <c:pt idx="4306">
                  <c:v>2000</c:v>
                </c:pt>
                <c:pt idx="4307">
                  <c:v>2000</c:v>
                </c:pt>
                <c:pt idx="4308">
                  <c:v>2000</c:v>
                </c:pt>
                <c:pt idx="4309">
                  <c:v>2000</c:v>
                </c:pt>
                <c:pt idx="4310">
                  <c:v>2000</c:v>
                </c:pt>
                <c:pt idx="4311">
                  <c:v>2000</c:v>
                </c:pt>
                <c:pt idx="4312">
                  <c:v>2000</c:v>
                </c:pt>
                <c:pt idx="4313">
                  <c:v>2000</c:v>
                </c:pt>
                <c:pt idx="4314">
                  <c:v>2000</c:v>
                </c:pt>
                <c:pt idx="4315">
                  <c:v>2000</c:v>
                </c:pt>
                <c:pt idx="4316">
                  <c:v>2000</c:v>
                </c:pt>
                <c:pt idx="4317">
                  <c:v>2000</c:v>
                </c:pt>
                <c:pt idx="4318">
                  <c:v>2000</c:v>
                </c:pt>
                <c:pt idx="4319">
                  <c:v>2000</c:v>
                </c:pt>
                <c:pt idx="4320">
                  <c:v>2000</c:v>
                </c:pt>
                <c:pt idx="4321">
                  <c:v>2000</c:v>
                </c:pt>
                <c:pt idx="4322">
                  <c:v>2000</c:v>
                </c:pt>
                <c:pt idx="4323">
                  <c:v>2000</c:v>
                </c:pt>
                <c:pt idx="4324">
                  <c:v>2000</c:v>
                </c:pt>
                <c:pt idx="4325">
                  <c:v>2000</c:v>
                </c:pt>
                <c:pt idx="4326">
                  <c:v>2000</c:v>
                </c:pt>
                <c:pt idx="4327">
                  <c:v>2000</c:v>
                </c:pt>
                <c:pt idx="4328">
                  <c:v>2000</c:v>
                </c:pt>
                <c:pt idx="4329">
                  <c:v>2000</c:v>
                </c:pt>
                <c:pt idx="4330">
                  <c:v>2000</c:v>
                </c:pt>
                <c:pt idx="4331">
                  <c:v>2000</c:v>
                </c:pt>
                <c:pt idx="4332">
                  <c:v>2000</c:v>
                </c:pt>
                <c:pt idx="4333">
                  <c:v>2000</c:v>
                </c:pt>
                <c:pt idx="4334">
                  <c:v>2000</c:v>
                </c:pt>
                <c:pt idx="4335">
                  <c:v>2000</c:v>
                </c:pt>
                <c:pt idx="4336">
                  <c:v>2000</c:v>
                </c:pt>
                <c:pt idx="4337">
                  <c:v>2000</c:v>
                </c:pt>
                <c:pt idx="4338">
                  <c:v>2000</c:v>
                </c:pt>
                <c:pt idx="4339">
                  <c:v>2000</c:v>
                </c:pt>
                <c:pt idx="4340">
                  <c:v>2000</c:v>
                </c:pt>
                <c:pt idx="4341">
                  <c:v>2000</c:v>
                </c:pt>
                <c:pt idx="4342">
                  <c:v>2000</c:v>
                </c:pt>
                <c:pt idx="4343">
                  <c:v>2000</c:v>
                </c:pt>
                <c:pt idx="4344">
                  <c:v>2000</c:v>
                </c:pt>
                <c:pt idx="4345">
                  <c:v>2000</c:v>
                </c:pt>
                <c:pt idx="4346">
                  <c:v>2000</c:v>
                </c:pt>
                <c:pt idx="4347">
                  <c:v>2000</c:v>
                </c:pt>
                <c:pt idx="4348">
                  <c:v>2000</c:v>
                </c:pt>
                <c:pt idx="4349">
                  <c:v>2000</c:v>
                </c:pt>
                <c:pt idx="4350">
                  <c:v>2000</c:v>
                </c:pt>
                <c:pt idx="4351">
                  <c:v>2000</c:v>
                </c:pt>
                <c:pt idx="4352">
                  <c:v>2000</c:v>
                </c:pt>
                <c:pt idx="4353">
                  <c:v>2000</c:v>
                </c:pt>
                <c:pt idx="4354">
                  <c:v>2000</c:v>
                </c:pt>
                <c:pt idx="4355">
                  <c:v>2000</c:v>
                </c:pt>
                <c:pt idx="4356">
                  <c:v>2000</c:v>
                </c:pt>
                <c:pt idx="4357">
                  <c:v>2000</c:v>
                </c:pt>
                <c:pt idx="4358">
                  <c:v>2000</c:v>
                </c:pt>
                <c:pt idx="4359">
                  <c:v>2000</c:v>
                </c:pt>
                <c:pt idx="4360">
                  <c:v>2000</c:v>
                </c:pt>
                <c:pt idx="4361">
                  <c:v>2000</c:v>
                </c:pt>
                <c:pt idx="4362">
                  <c:v>2000</c:v>
                </c:pt>
                <c:pt idx="4363">
                  <c:v>2000</c:v>
                </c:pt>
                <c:pt idx="4364">
                  <c:v>2000</c:v>
                </c:pt>
                <c:pt idx="4365">
                  <c:v>2000</c:v>
                </c:pt>
                <c:pt idx="4366">
                  <c:v>2000</c:v>
                </c:pt>
                <c:pt idx="4367">
                  <c:v>2000</c:v>
                </c:pt>
                <c:pt idx="4368">
                  <c:v>2000</c:v>
                </c:pt>
                <c:pt idx="4369">
                  <c:v>2000</c:v>
                </c:pt>
                <c:pt idx="4370">
                  <c:v>2000</c:v>
                </c:pt>
                <c:pt idx="4371">
                  <c:v>2000</c:v>
                </c:pt>
                <c:pt idx="4372">
                  <c:v>2000</c:v>
                </c:pt>
                <c:pt idx="4373">
                  <c:v>2000</c:v>
                </c:pt>
                <c:pt idx="4374">
                  <c:v>2000</c:v>
                </c:pt>
                <c:pt idx="4375">
                  <c:v>2000</c:v>
                </c:pt>
                <c:pt idx="4376">
                  <c:v>2000</c:v>
                </c:pt>
                <c:pt idx="4377">
                  <c:v>2000</c:v>
                </c:pt>
                <c:pt idx="4378">
                  <c:v>2000</c:v>
                </c:pt>
                <c:pt idx="4379">
                  <c:v>2000</c:v>
                </c:pt>
                <c:pt idx="4380">
                  <c:v>2000</c:v>
                </c:pt>
                <c:pt idx="4381">
                  <c:v>2000</c:v>
                </c:pt>
                <c:pt idx="4382">
                  <c:v>2000</c:v>
                </c:pt>
                <c:pt idx="4383">
                  <c:v>2000</c:v>
                </c:pt>
                <c:pt idx="4384">
                  <c:v>2000</c:v>
                </c:pt>
                <c:pt idx="4385">
                  <c:v>2000</c:v>
                </c:pt>
                <c:pt idx="4386">
                  <c:v>2000</c:v>
                </c:pt>
                <c:pt idx="4387">
                  <c:v>2000</c:v>
                </c:pt>
                <c:pt idx="4388">
                  <c:v>2000</c:v>
                </c:pt>
                <c:pt idx="4389">
                  <c:v>2000</c:v>
                </c:pt>
                <c:pt idx="4390">
                  <c:v>2000</c:v>
                </c:pt>
                <c:pt idx="4391">
                  <c:v>2000</c:v>
                </c:pt>
                <c:pt idx="4392">
                  <c:v>2000</c:v>
                </c:pt>
                <c:pt idx="4393">
                  <c:v>2000</c:v>
                </c:pt>
                <c:pt idx="4394">
                  <c:v>2000</c:v>
                </c:pt>
                <c:pt idx="4395">
                  <c:v>2000</c:v>
                </c:pt>
                <c:pt idx="4396">
                  <c:v>2000</c:v>
                </c:pt>
                <c:pt idx="4397">
                  <c:v>2000</c:v>
                </c:pt>
                <c:pt idx="4398">
                  <c:v>2000</c:v>
                </c:pt>
                <c:pt idx="4399">
                  <c:v>2000</c:v>
                </c:pt>
                <c:pt idx="4400">
                  <c:v>2000</c:v>
                </c:pt>
                <c:pt idx="4401">
                  <c:v>2000</c:v>
                </c:pt>
                <c:pt idx="4402">
                  <c:v>2000</c:v>
                </c:pt>
                <c:pt idx="4403">
                  <c:v>2000</c:v>
                </c:pt>
                <c:pt idx="4404">
                  <c:v>2000</c:v>
                </c:pt>
                <c:pt idx="4405">
                  <c:v>2000</c:v>
                </c:pt>
                <c:pt idx="4406">
                  <c:v>2000</c:v>
                </c:pt>
                <c:pt idx="4407">
                  <c:v>2000</c:v>
                </c:pt>
                <c:pt idx="4408">
                  <c:v>2000</c:v>
                </c:pt>
                <c:pt idx="4409">
                  <c:v>2000</c:v>
                </c:pt>
                <c:pt idx="4410">
                  <c:v>2000</c:v>
                </c:pt>
                <c:pt idx="4411">
                  <c:v>2000</c:v>
                </c:pt>
                <c:pt idx="4412">
                  <c:v>2000</c:v>
                </c:pt>
                <c:pt idx="4413">
                  <c:v>2000</c:v>
                </c:pt>
                <c:pt idx="4414">
                  <c:v>2000</c:v>
                </c:pt>
                <c:pt idx="4415">
                  <c:v>2000</c:v>
                </c:pt>
                <c:pt idx="4416">
                  <c:v>2000</c:v>
                </c:pt>
                <c:pt idx="4417">
                  <c:v>2000</c:v>
                </c:pt>
                <c:pt idx="4418">
                  <c:v>2000</c:v>
                </c:pt>
                <c:pt idx="4419">
                  <c:v>2000</c:v>
                </c:pt>
                <c:pt idx="4420">
                  <c:v>2000</c:v>
                </c:pt>
                <c:pt idx="4421">
                  <c:v>2000</c:v>
                </c:pt>
                <c:pt idx="4422">
                  <c:v>2000</c:v>
                </c:pt>
                <c:pt idx="4423">
                  <c:v>2000</c:v>
                </c:pt>
                <c:pt idx="4424">
                  <c:v>2000</c:v>
                </c:pt>
                <c:pt idx="4425">
                  <c:v>2000</c:v>
                </c:pt>
                <c:pt idx="4426">
                  <c:v>2000</c:v>
                </c:pt>
                <c:pt idx="4427">
                  <c:v>2000</c:v>
                </c:pt>
                <c:pt idx="4428">
                  <c:v>2000</c:v>
                </c:pt>
                <c:pt idx="4429">
                  <c:v>2000</c:v>
                </c:pt>
                <c:pt idx="4430">
                  <c:v>2000</c:v>
                </c:pt>
                <c:pt idx="4431">
                  <c:v>2000</c:v>
                </c:pt>
                <c:pt idx="4432">
                  <c:v>2000</c:v>
                </c:pt>
                <c:pt idx="4433">
                  <c:v>2000</c:v>
                </c:pt>
                <c:pt idx="4434">
                  <c:v>2000</c:v>
                </c:pt>
                <c:pt idx="4435">
                  <c:v>2000</c:v>
                </c:pt>
                <c:pt idx="4436">
                  <c:v>2000</c:v>
                </c:pt>
                <c:pt idx="4437">
                  <c:v>2000</c:v>
                </c:pt>
                <c:pt idx="4438">
                  <c:v>2000</c:v>
                </c:pt>
                <c:pt idx="4439">
                  <c:v>2000</c:v>
                </c:pt>
                <c:pt idx="4440">
                  <c:v>2000</c:v>
                </c:pt>
                <c:pt idx="4441">
                  <c:v>2000</c:v>
                </c:pt>
                <c:pt idx="4442">
                  <c:v>2000</c:v>
                </c:pt>
                <c:pt idx="4443">
                  <c:v>2000</c:v>
                </c:pt>
                <c:pt idx="4444">
                  <c:v>2000</c:v>
                </c:pt>
                <c:pt idx="4445">
                  <c:v>2000</c:v>
                </c:pt>
                <c:pt idx="4446">
                  <c:v>2000</c:v>
                </c:pt>
                <c:pt idx="4447">
                  <c:v>2000</c:v>
                </c:pt>
                <c:pt idx="4448">
                  <c:v>2000</c:v>
                </c:pt>
                <c:pt idx="4449">
                  <c:v>2000</c:v>
                </c:pt>
                <c:pt idx="4450">
                  <c:v>2000</c:v>
                </c:pt>
                <c:pt idx="4451">
                  <c:v>2000</c:v>
                </c:pt>
                <c:pt idx="4452">
                  <c:v>2000</c:v>
                </c:pt>
                <c:pt idx="4453">
                  <c:v>2000</c:v>
                </c:pt>
                <c:pt idx="4454">
                  <c:v>2000</c:v>
                </c:pt>
                <c:pt idx="4455">
                  <c:v>2000</c:v>
                </c:pt>
                <c:pt idx="4456">
                  <c:v>2000</c:v>
                </c:pt>
                <c:pt idx="4457">
                  <c:v>2000</c:v>
                </c:pt>
                <c:pt idx="4458">
                  <c:v>2000</c:v>
                </c:pt>
                <c:pt idx="4459">
                  <c:v>2000</c:v>
                </c:pt>
                <c:pt idx="4460">
                  <c:v>2000</c:v>
                </c:pt>
                <c:pt idx="4461">
                  <c:v>2000</c:v>
                </c:pt>
                <c:pt idx="4462">
                  <c:v>2000</c:v>
                </c:pt>
                <c:pt idx="4463">
                  <c:v>2000</c:v>
                </c:pt>
                <c:pt idx="4464">
                  <c:v>2000</c:v>
                </c:pt>
                <c:pt idx="4465">
                  <c:v>2000</c:v>
                </c:pt>
                <c:pt idx="4466">
                  <c:v>2000</c:v>
                </c:pt>
                <c:pt idx="4467">
                  <c:v>2000</c:v>
                </c:pt>
                <c:pt idx="4468">
                  <c:v>2000</c:v>
                </c:pt>
                <c:pt idx="4469">
                  <c:v>2000</c:v>
                </c:pt>
                <c:pt idx="4470">
                  <c:v>2000</c:v>
                </c:pt>
                <c:pt idx="4471">
                  <c:v>2000</c:v>
                </c:pt>
                <c:pt idx="4472">
                  <c:v>2000</c:v>
                </c:pt>
                <c:pt idx="4473">
                  <c:v>2000</c:v>
                </c:pt>
                <c:pt idx="4474">
                  <c:v>2000</c:v>
                </c:pt>
                <c:pt idx="4475">
                  <c:v>2000</c:v>
                </c:pt>
                <c:pt idx="4476">
                  <c:v>2000</c:v>
                </c:pt>
                <c:pt idx="4477">
                  <c:v>2000</c:v>
                </c:pt>
                <c:pt idx="4478">
                  <c:v>2000</c:v>
                </c:pt>
                <c:pt idx="4479">
                  <c:v>2000</c:v>
                </c:pt>
                <c:pt idx="4480">
                  <c:v>2000</c:v>
                </c:pt>
                <c:pt idx="4481">
                  <c:v>2000</c:v>
                </c:pt>
                <c:pt idx="4482">
                  <c:v>2000</c:v>
                </c:pt>
                <c:pt idx="4483">
                  <c:v>2000</c:v>
                </c:pt>
                <c:pt idx="4484">
                  <c:v>2000</c:v>
                </c:pt>
                <c:pt idx="4485">
                  <c:v>2000</c:v>
                </c:pt>
                <c:pt idx="4486">
                  <c:v>2000</c:v>
                </c:pt>
                <c:pt idx="4487">
                  <c:v>2000</c:v>
                </c:pt>
                <c:pt idx="4488">
                  <c:v>2000</c:v>
                </c:pt>
                <c:pt idx="4489">
                  <c:v>2000</c:v>
                </c:pt>
                <c:pt idx="4490">
                  <c:v>2000</c:v>
                </c:pt>
                <c:pt idx="4491">
                  <c:v>2000</c:v>
                </c:pt>
                <c:pt idx="4492">
                  <c:v>2000</c:v>
                </c:pt>
                <c:pt idx="4493">
                  <c:v>2000</c:v>
                </c:pt>
                <c:pt idx="4494">
                  <c:v>2000</c:v>
                </c:pt>
                <c:pt idx="4495">
                  <c:v>2000</c:v>
                </c:pt>
                <c:pt idx="4496">
                  <c:v>2000</c:v>
                </c:pt>
                <c:pt idx="4497">
                  <c:v>2000</c:v>
                </c:pt>
                <c:pt idx="4498">
                  <c:v>2000</c:v>
                </c:pt>
                <c:pt idx="4499">
                  <c:v>2000</c:v>
                </c:pt>
                <c:pt idx="4500">
                  <c:v>2000</c:v>
                </c:pt>
                <c:pt idx="4501">
                  <c:v>2000</c:v>
                </c:pt>
                <c:pt idx="4502">
                  <c:v>2000</c:v>
                </c:pt>
                <c:pt idx="4503">
                  <c:v>2000</c:v>
                </c:pt>
                <c:pt idx="4504">
                  <c:v>2000</c:v>
                </c:pt>
                <c:pt idx="4505">
                  <c:v>2000</c:v>
                </c:pt>
                <c:pt idx="4506">
                  <c:v>2000</c:v>
                </c:pt>
                <c:pt idx="4507">
                  <c:v>2000</c:v>
                </c:pt>
                <c:pt idx="4508">
                  <c:v>2000</c:v>
                </c:pt>
                <c:pt idx="4509">
                  <c:v>2000</c:v>
                </c:pt>
                <c:pt idx="4510">
                  <c:v>2000</c:v>
                </c:pt>
                <c:pt idx="4511">
                  <c:v>2000</c:v>
                </c:pt>
                <c:pt idx="4512">
                  <c:v>2000</c:v>
                </c:pt>
                <c:pt idx="4513">
                  <c:v>2000</c:v>
                </c:pt>
                <c:pt idx="4514">
                  <c:v>2000</c:v>
                </c:pt>
                <c:pt idx="4515">
                  <c:v>2000</c:v>
                </c:pt>
                <c:pt idx="4516">
                  <c:v>2000</c:v>
                </c:pt>
                <c:pt idx="4517">
                  <c:v>2000</c:v>
                </c:pt>
                <c:pt idx="4518">
                  <c:v>2000</c:v>
                </c:pt>
                <c:pt idx="4519">
                  <c:v>2000</c:v>
                </c:pt>
                <c:pt idx="4520">
                  <c:v>2000</c:v>
                </c:pt>
                <c:pt idx="4521">
                  <c:v>2000</c:v>
                </c:pt>
                <c:pt idx="4522">
                  <c:v>2000</c:v>
                </c:pt>
                <c:pt idx="4523">
                  <c:v>2000</c:v>
                </c:pt>
                <c:pt idx="4524">
                  <c:v>2000</c:v>
                </c:pt>
                <c:pt idx="4525">
                  <c:v>2000</c:v>
                </c:pt>
                <c:pt idx="4526">
                  <c:v>2000</c:v>
                </c:pt>
                <c:pt idx="4527">
                  <c:v>2000</c:v>
                </c:pt>
                <c:pt idx="4528">
                  <c:v>2000</c:v>
                </c:pt>
                <c:pt idx="4529">
                  <c:v>2000</c:v>
                </c:pt>
                <c:pt idx="4530">
                  <c:v>2000</c:v>
                </c:pt>
                <c:pt idx="4531">
                  <c:v>2000</c:v>
                </c:pt>
                <c:pt idx="4532">
                  <c:v>2000</c:v>
                </c:pt>
                <c:pt idx="4533">
                  <c:v>2000</c:v>
                </c:pt>
                <c:pt idx="4534">
                  <c:v>2000</c:v>
                </c:pt>
                <c:pt idx="4535">
                  <c:v>2000</c:v>
                </c:pt>
                <c:pt idx="4536">
                  <c:v>2000</c:v>
                </c:pt>
                <c:pt idx="4537">
                  <c:v>2000</c:v>
                </c:pt>
                <c:pt idx="4538">
                  <c:v>2000</c:v>
                </c:pt>
                <c:pt idx="4539">
                  <c:v>2000</c:v>
                </c:pt>
                <c:pt idx="4540">
                  <c:v>2000</c:v>
                </c:pt>
                <c:pt idx="4541">
                  <c:v>2000</c:v>
                </c:pt>
                <c:pt idx="4542">
                  <c:v>2000</c:v>
                </c:pt>
                <c:pt idx="4543">
                  <c:v>2000</c:v>
                </c:pt>
                <c:pt idx="4544">
                  <c:v>2000</c:v>
                </c:pt>
                <c:pt idx="4545">
                  <c:v>2000</c:v>
                </c:pt>
                <c:pt idx="4546">
                  <c:v>2000</c:v>
                </c:pt>
                <c:pt idx="4547">
                  <c:v>2000</c:v>
                </c:pt>
                <c:pt idx="4548">
                  <c:v>2000</c:v>
                </c:pt>
                <c:pt idx="4549">
                  <c:v>2000</c:v>
                </c:pt>
                <c:pt idx="4550">
                  <c:v>2000</c:v>
                </c:pt>
                <c:pt idx="4551">
                  <c:v>2000</c:v>
                </c:pt>
                <c:pt idx="4552">
                  <c:v>2000</c:v>
                </c:pt>
                <c:pt idx="4553">
                  <c:v>2000</c:v>
                </c:pt>
                <c:pt idx="4554">
                  <c:v>2000</c:v>
                </c:pt>
                <c:pt idx="4555">
                  <c:v>2000</c:v>
                </c:pt>
                <c:pt idx="4556">
                  <c:v>2000</c:v>
                </c:pt>
                <c:pt idx="4557">
                  <c:v>2000</c:v>
                </c:pt>
                <c:pt idx="4558">
                  <c:v>2000</c:v>
                </c:pt>
                <c:pt idx="4559">
                  <c:v>2000</c:v>
                </c:pt>
                <c:pt idx="4560">
                  <c:v>2000</c:v>
                </c:pt>
                <c:pt idx="4561">
                  <c:v>2000</c:v>
                </c:pt>
                <c:pt idx="4562">
                  <c:v>2000</c:v>
                </c:pt>
                <c:pt idx="4563">
                  <c:v>2000</c:v>
                </c:pt>
                <c:pt idx="4564">
                  <c:v>2000</c:v>
                </c:pt>
                <c:pt idx="4565">
                  <c:v>2000</c:v>
                </c:pt>
                <c:pt idx="4566">
                  <c:v>2000</c:v>
                </c:pt>
                <c:pt idx="4567">
                  <c:v>2000</c:v>
                </c:pt>
                <c:pt idx="4568">
                  <c:v>2000</c:v>
                </c:pt>
                <c:pt idx="4569">
                  <c:v>2000</c:v>
                </c:pt>
                <c:pt idx="4570">
                  <c:v>2000</c:v>
                </c:pt>
                <c:pt idx="4571">
                  <c:v>2000</c:v>
                </c:pt>
                <c:pt idx="4572">
                  <c:v>2000</c:v>
                </c:pt>
                <c:pt idx="4573">
                  <c:v>2000</c:v>
                </c:pt>
                <c:pt idx="4574">
                  <c:v>2000</c:v>
                </c:pt>
                <c:pt idx="4575">
                  <c:v>2000</c:v>
                </c:pt>
                <c:pt idx="4576">
                  <c:v>2000</c:v>
                </c:pt>
                <c:pt idx="4577">
                  <c:v>2000</c:v>
                </c:pt>
                <c:pt idx="4578">
                  <c:v>2000</c:v>
                </c:pt>
                <c:pt idx="4579">
                  <c:v>2000</c:v>
                </c:pt>
                <c:pt idx="4580">
                  <c:v>2000</c:v>
                </c:pt>
                <c:pt idx="4581">
                  <c:v>2000</c:v>
                </c:pt>
                <c:pt idx="4582">
                  <c:v>2000</c:v>
                </c:pt>
                <c:pt idx="4583">
                  <c:v>2000</c:v>
                </c:pt>
                <c:pt idx="4584">
                  <c:v>2000</c:v>
                </c:pt>
                <c:pt idx="4585">
                  <c:v>2000</c:v>
                </c:pt>
                <c:pt idx="4586">
                  <c:v>2000</c:v>
                </c:pt>
                <c:pt idx="4587">
                  <c:v>2000</c:v>
                </c:pt>
                <c:pt idx="4588">
                  <c:v>2000</c:v>
                </c:pt>
                <c:pt idx="4589">
                  <c:v>2000</c:v>
                </c:pt>
                <c:pt idx="4590">
                  <c:v>2000</c:v>
                </c:pt>
                <c:pt idx="4591">
                  <c:v>2000</c:v>
                </c:pt>
                <c:pt idx="4592">
                  <c:v>2000</c:v>
                </c:pt>
                <c:pt idx="4593">
                  <c:v>2000</c:v>
                </c:pt>
                <c:pt idx="4594">
                  <c:v>2000</c:v>
                </c:pt>
                <c:pt idx="4595">
                  <c:v>2000</c:v>
                </c:pt>
                <c:pt idx="4596">
                  <c:v>2000</c:v>
                </c:pt>
                <c:pt idx="4597">
                  <c:v>2000</c:v>
                </c:pt>
                <c:pt idx="4598">
                  <c:v>2000</c:v>
                </c:pt>
                <c:pt idx="4599">
                  <c:v>2000</c:v>
                </c:pt>
                <c:pt idx="4600">
                  <c:v>2000</c:v>
                </c:pt>
                <c:pt idx="4601">
                  <c:v>2000</c:v>
                </c:pt>
                <c:pt idx="4602">
                  <c:v>2000</c:v>
                </c:pt>
                <c:pt idx="4603">
                  <c:v>2000</c:v>
                </c:pt>
                <c:pt idx="4604">
                  <c:v>2000</c:v>
                </c:pt>
                <c:pt idx="4605">
                  <c:v>2000</c:v>
                </c:pt>
                <c:pt idx="4606">
                  <c:v>2000</c:v>
                </c:pt>
                <c:pt idx="4607">
                  <c:v>2000</c:v>
                </c:pt>
                <c:pt idx="4608">
                  <c:v>2000</c:v>
                </c:pt>
                <c:pt idx="4609">
                  <c:v>2000</c:v>
                </c:pt>
                <c:pt idx="4610">
                  <c:v>2000</c:v>
                </c:pt>
                <c:pt idx="4611">
                  <c:v>2000</c:v>
                </c:pt>
                <c:pt idx="4612">
                  <c:v>2000</c:v>
                </c:pt>
                <c:pt idx="4613">
                  <c:v>2000</c:v>
                </c:pt>
                <c:pt idx="4614">
                  <c:v>2000</c:v>
                </c:pt>
                <c:pt idx="4615">
                  <c:v>2000</c:v>
                </c:pt>
                <c:pt idx="4616">
                  <c:v>2000</c:v>
                </c:pt>
                <c:pt idx="4617">
                  <c:v>2000</c:v>
                </c:pt>
                <c:pt idx="4618">
                  <c:v>2000</c:v>
                </c:pt>
                <c:pt idx="4619">
                  <c:v>2000</c:v>
                </c:pt>
                <c:pt idx="4620">
                  <c:v>2000</c:v>
                </c:pt>
                <c:pt idx="4621">
                  <c:v>2000</c:v>
                </c:pt>
                <c:pt idx="4622">
                  <c:v>2000</c:v>
                </c:pt>
                <c:pt idx="4623">
                  <c:v>2000</c:v>
                </c:pt>
                <c:pt idx="4624">
                  <c:v>2000</c:v>
                </c:pt>
                <c:pt idx="4625">
                  <c:v>2000</c:v>
                </c:pt>
                <c:pt idx="4626">
                  <c:v>2000</c:v>
                </c:pt>
                <c:pt idx="4627">
                  <c:v>2000</c:v>
                </c:pt>
                <c:pt idx="4628">
                  <c:v>2000</c:v>
                </c:pt>
                <c:pt idx="4629">
                  <c:v>2000</c:v>
                </c:pt>
                <c:pt idx="4630">
                  <c:v>2000</c:v>
                </c:pt>
                <c:pt idx="4631">
                  <c:v>2000</c:v>
                </c:pt>
                <c:pt idx="4632">
                  <c:v>2000</c:v>
                </c:pt>
                <c:pt idx="4633">
                  <c:v>2000</c:v>
                </c:pt>
                <c:pt idx="4634">
                  <c:v>2000</c:v>
                </c:pt>
                <c:pt idx="4635">
                  <c:v>2000</c:v>
                </c:pt>
                <c:pt idx="4636">
                  <c:v>2000</c:v>
                </c:pt>
                <c:pt idx="4637">
                  <c:v>2000</c:v>
                </c:pt>
                <c:pt idx="4638">
                  <c:v>2000</c:v>
                </c:pt>
                <c:pt idx="4639">
                  <c:v>2000</c:v>
                </c:pt>
                <c:pt idx="4640">
                  <c:v>2000</c:v>
                </c:pt>
                <c:pt idx="4641">
                  <c:v>2000</c:v>
                </c:pt>
                <c:pt idx="4642">
                  <c:v>2000</c:v>
                </c:pt>
                <c:pt idx="4643">
                  <c:v>2000</c:v>
                </c:pt>
                <c:pt idx="4644">
                  <c:v>2000</c:v>
                </c:pt>
                <c:pt idx="4645">
                  <c:v>2000</c:v>
                </c:pt>
                <c:pt idx="4646">
                  <c:v>2000</c:v>
                </c:pt>
                <c:pt idx="4647">
                  <c:v>2000</c:v>
                </c:pt>
                <c:pt idx="4648">
                  <c:v>2000</c:v>
                </c:pt>
                <c:pt idx="4649">
                  <c:v>2000</c:v>
                </c:pt>
                <c:pt idx="4650">
                  <c:v>2000</c:v>
                </c:pt>
                <c:pt idx="4651">
                  <c:v>2000</c:v>
                </c:pt>
                <c:pt idx="4652">
                  <c:v>2000</c:v>
                </c:pt>
                <c:pt idx="4653">
                  <c:v>2000</c:v>
                </c:pt>
                <c:pt idx="4654">
                  <c:v>2000</c:v>
                </c:pt>
                <c:pt idx="4655">
                  <c:v>2000</c:v>
                </c:pt>
                <c:pt idx="4656">
                  <c:v>2000</c:v>
                </c:pt>
                <c:pt idx="4657">
                  <c:v>2000</c:v>
                </c:pt>
                <c:pt idx="4658">
                  <c:v>2000</c:v>
                </c:pt>
                <c:pt idx="4659">
                  <c:v>2000</c:v>
                </c:pt>
                <c:pt idx="4660">
                  <c:v>2000</c:v>
                </c:pt>
                <c:pt idx="4661">
                  <c:v>2000</c:v>
                </c:pt>
                <c:pt idx="4662">
                  <c:v>2000</c:v>
                </c:pt>
                <c:pt idx="4663">
                  <c:v>2000</c:v>
                </c:pt>
                <c:pt idx="4664">
                  <c:v>2000</c:v>
                </c:pt>
                <c:pt idx="4665">
                  <c:v>2000</c:v>
                </c:pt>
                <c:pt idx="4666">
                  <c:v>2000</c:v>
                </c:pt>
                <c:pt idx="4667">
                  <c:v>2000</c:v>
                </c:pt>
                <c:pt idx="4668">
                  <c:v>2000</c:v>
                </c:pt>
                <c:pt idx="4669">
                  <c:v>2000</c:v>
                </c:pt>
                <c:pt idx="4670">
                  <c:v>2000</c:v>
                </c:pt>
                <c:pt idx="4671">
                  <c:v>2000</c:v>
                </c:pt>
                <c:pt idx="4672">
                  <c:v>2000</c:v>
                </c:pt>
                <c:pt idx="4673">
                  <c:v>2000</c:v>
                </c:pt>
                <c:pt idx="4674">
                  <c:v>2000</c:v>
                </c:pt>
                <c:pt idx="4675">
                  <c:v>2000</c:v>
                </c:pt>
                <c:pt idx="4676">
                  <c:v>2000</c:v>
                </c:pt>
                <c:pt idx="4677">
                  <c:v>2000</c:v>
                </c:pt>
                <c:pt idx="4678">
                  <c:v>2000</c:v>
                </c:pt>
                <c:pt idx="4679">
                  <c:v>2000</c:v>
                </c:pt>
                <c:pt idx="4680">
                  <c:v>2000</c:v>
                </c:pt>
                <c:pt idx="4681">
                  <c:v>2000</c:v>
                </c:pt>
                <c:pt idx="4682">
                  <c:v>2000</c:v>
                </c:pt>
                <c:pt idx="4683">
                  <c:v>2000</c:v>
                </c:pt>
                <c:pt idx="4684">
                  <c:v>2000</c:v>
                </c:pt>
                <c:pt idx="4685">
                  <c:v>2000</c:v>
                </c:pt>
                <c:pt idx="4686">
                  <c:v>2000</c:v>
                </c:pt>
                <c:pt idx="4687">
                  <c:v>2000</c:v>
                </c:pt>
                <c:pt idx="4688">
                  <c:v>2000</c:v>
                </c:pt>
                <c:pt idx="4689">
                  <c:v>2000</c:v>
                </c:pt>
                <c:pt idx="5399">
                  <c:v>2000</c:v>
                </c:pt>
                <c:pt idx="5400">
                  <c:v>2000</c:v>
                </c:pt>
                <c:pt idx="5401">
                  <c:v>2000</c:v>
                </c:pt>
                <c:pt idx="5402">
                  <c:v>2000</c:v>
                </c:pt>
                <c:pt idx="5403">
                  <c:v>2000</c:v>
                </c:pt>
                <c:pt idx="5404">
                  <c:v>2000</c:v>
                </c:pt>
                <c:pt idx="5405">
                  <c:v>2000</c:v>
                </c:pt>
                <c:pt idx="5406">
                  <c:v>2000</c:v>
                </c:pt>
                <c:pt idx="5407">
                  <c:v>2000</c:v>
                </c:pt>
                <c:pt idx="5408">
                  <c:v>2000</c:v>
                </c:pt>
                <c:pt idx="5409">
                  <c:v>2000</c:v>
                </c:pt>
                <c:pt idx="5410">
                  <c:v>2000</c:v>
                </c:pt>
                <c:pt idx="5411">
                  <c:v>2000</c:v>
                </c:pt>
                <c:pt idx="5412">
                  <c:v>2000</c:v>
                </c:pt>
                <c:pt idx="5413">
                  <c:v>2000</c:v>
                </c:pt>
                <c:pt idx="5414">
                  <c:v>2000</c:v>
                </c:pt>
                <c:pt idx="5415">
                  <c:v>2000</c:v>
                </c:pt>
                <c:pt idx="5416">
                  <c:v>2000</c:v>
                </c:pt>
                <c:pt idx="5417">
                  <c:v>2000</c:v>
                </c:pt>
                <c:pt idx="5418">
                  <c:v>2000</c:v>
                </c:pt>
                <c:pt idx="5419">
                  <c:v>2000</c:v>
                </c:pt>
                <c:pt idx="5420">
                  <c:v>2000</c:v>
                </c:pt>
                <c:pt idx="5421">
                  <c:v>2000</c:v>
                </c:pt>
                <c:pt idx="5422">
                  <c:v>2000</c:v>
                </c:pt>
                <c:pt idx="5423">
                  <c:v>2000</c:v>
                </c:pt>
                <c:pt idx="5424">
                  <c:v>2000</c:v>
                </c:pt>
                <c:pt idx="5425">
                  <c:v>2000</c:v>
                </c:pt>
                <c:pt idx="5426">
                  <c:v>2000</c:v>
                </c:pt>
                <c:pt idx="5427">
                  <c:v>2000</c:v>
                </c:pt>
                <c:pt idx="5428">
                  <c:v>2000</c:v>
                </c:pt>
                <c:pt idx="5429">
                  <c:v>2000</c:v>
                </c:pt>
                <c:pt idx="5430">
                  <c:v>2000</c:v>
                </c:pt>
                <c:pt idx="5431">
                  <c:v>2000</c:v>
                </c:pt>
                <c:pt idx="5432">
                  <c:v>2000</c:v>
                </c:pt>
                <c:pt idx="5433">
                  <c:v>2000</c:v>
                </c:pt>
                <c:pt idx="5434">
                  <c:v>2000</c:v>
                </c:pt>
                <c:pt idx="5435">
                  <c:v>2000</c:v>
                </c:pt>
                <c:pt idx="5436">
                  <c:v>2000</c:v>
                </c:pt>
                <c:pt idx="5437">
                  <c:v>2000</c:v>
                </c:pt>
                <c:pt idx="5438">
                  <c:v>2000</c:v>
                </c:pt>
                <c:pt idx="5439">
                  <c:v>2000</c:v>
                </c:pt>
                <c:pt idx="5440">
                  <c:v>2000</c:v>
                </c:pt>
                <c:pt idx="5441">
                  <c:v>2000</c:v>
                </c:pt>
                <c:pt idx="5442">
                  <c:v>2000</c:v>
                </c:pt>
                <c:pt idx="5443">
                  <c:v>2000</c:v>
                </c:pt>
                <c:pt idx="5444">
                  <c:v>2000</c:v>
                </c:pt>
                <c:pt idx="5445">
                  <c:v>2000</c:v>
                </c:pt>
                <c:pt idx="5446">
                  <c:v>2000</c:v>
                </c:pt>
                <c:pt idx="5447">
                  <c:v>2000</c:v>
                </c:pt>
                <c:pt idx="5448">
                  <c:v>2000</c:v>
                </c:pt>
                <c:pt idx="5449">
                  <c:v>2000</c:v>
                </c:pt>
                <c:pt idx="5450">
                  <c:v>2000</c:v>
                </c:pt>
                <c:pt idx="5451">
                  <c:v>2000</c:v>
                </c:pt>
                <c:pt idx="5452">
                  <c:v>2000</c:v>
                </c:pt>
                <c:pt idx="5453">
                  <c:v>2000</c:v>
                </c:pt>
                <c:pt idx="5454">
                  <c:v>2000</c:v>
                </c:pt>
                <c:pt idx="5455">
                  <c:v>2000</c:v>
                </c:pt>
                <c:pt idx="5456">
                  <c:v>2000</c:v>
                </c:pt>
                <c:pt idx="5457">
                  <c:v>2000</c:v>
                </c:pt>
                <c:pt idx="5458">
                  <c:v>2000</c:v>
                </c:pt>
                <c:pt idx="5459">
                  <c:v>2000</c:v>
                </c:pt>
                <c:pt idx="5460">
                  <c:v>2000</c:v>
                </c:pt>
                <c:pt idx="5461">
                  <c:v>2000</c:v>
                </c:pt>
                <c:pt idx="5462">
                  <c:v>2000</c:v>
                </c:pt>
                <c:pt idx="5463">
                  <c:v>2000</c:v>
                </c:pt>
                <c:pt idx="5464">
                  <c:v>2000</c:v>
                </c:pt>
                <c:pt idx="5465">
                  <c:v>2000</c:v>
                </c:pt>
                <c:pt idx="5466">
                  <c:v>2000</c:v>
                </c:pt>
                <c:pt idx="5467">
                  <c:v>2000</c:v>
                </c:pt>
                <c:pt idx="5468">
                  <c:v>2000</c:v>
                </c:pt>
                <c:pt idx="5469">
                  <c:v>2000</c:v>
                </c:pt>
                <c:pt idx="5470">
                  <c:v>2000</c:v>
                </c:pt>
                <c:pt idx="5471">
                  <c:v>2000</c:v>
                </c:pt>
                <c:pt idx="5472">
                  <c:v>2000</c:v>
                </c:pt>
                <c:pt idx="5473">
                  <c:v>2000</c:v>
                </c:pt>
                <c:pt idx="5474">
                  <c:v>2000</c:v>
                </c:pt>
                <c:pt idx="5475">
                  <c:v>2000</c:v>
                </c:pt>
                <c:pt idx="5476">
                  <c:v>2000</c:v>
                </c:pt>
                <c:pt idx="5477">
                  <c:v>2000</c:v>
                </c:pt>
                <c:pt idx="5478">
                  <c:v>2000</c:v>
                </c:pt>
                <c:pt idx="5479">
                  <c:v>2000</c:v>
                </c:pt>
                <c:pt idx="5480">
                  <c:v>2000</c:v>
                </c:pt>
                <c:pt idx="5481">
                  <c:v>2000</c:v>
                </c:pt>
                <c:pt idx="5482">
                  <c:v>2000</c:v>
                </c:pt>
                <c:pt idx="5483">
                  <c:v>2000</c:v>
                </c:pt>
                <c:pt idx="5484">
                  <c:v>2000</c:v>
                </c:pt>
                <c:pt idx="5485">
                  <c:v>2000</c:v>
                </c:pt>
                <c:pt idx="5486">
                  <c:v>2000</c:v>
                </c:pt>
                <c:pt idx="5487">
                  <c:v>2000</c:v>
                </c:pt>
                <c:pt idx="5488">
                  <c:v>2000</c:v>
                </c:pt>
                <c:pt idx="5489">
                  <c:v>2000</c:v>
                </c:pt>
                <c:pt idx="5490">
                  <c:v>2000</c:v>
                </c:pt>
                <c:pt idx="5491">
                  <c:v>2000</c:v>
                </c:pt>
                <c:pt idx="5492">
                  <c:v>2000</c:v>
                </c:pt>
                <c:pt idx="5493">
                  <c:v>2000</c:v>
                </c:pt>
                <c:pt idx="5494">
                  <c:v>2000</c:v>
                </c:pt>
                <c:pt idx="5495">
                  <c:v>2000</c:v>
                </c:pt>
                <c:pt idx="5496">
                  <c:v>2000</c:v>
                </c:pt>
                <c:pt idx="5497">
                  <c:v>2000</c:v>
                </c:pt>
                <c:pt idx="5498">
                  <c:v>2000</c:v>
                </c:pt>
                <c:pt idx="5499">
                  <c:v>2000</c:v>
                </c:pt>
                <c:pt idx="5500">
                  <c:v>2000</c:v>
                </c:pt>
                <c:pt idx="5501">
                  <c:v>2000</c:v>
                </c:pt>
                <c:pt idx="5502">
                  <c:v>2000</c:v>
                </c:pt>
                <c:pt idx="5503">
                  <c:v>2000</c:v>
                </c:pt>
                <c:pt idx="5504">
                  <c:v>2000</c:v>
                </c:pt>
                <c:pt idx="5505">
                  <c:v>2000</c:v>
                </c:pt>
                <c:pt idx="5506">
                  <c:v>2000</c:v>
                </c:pt>
                <c:pt idx="5507">
                  <c:v>2000</c:v>
                </c:pt>
                <c:pt idx="5508">
                  <c:v>2000</c:v>
                </c:pt>
                <c:pt idx="5509">
                  <c:v>2000</c:v>
                </c:pt>
                <c:pt idx="5510">
                  <c:v>2000</c:v>
                </c:pt>
                <c:pt idx="5511">
                  <c:v>2000</c:v>
                </c:pt>
                <c:pt idx="5512">
                  <c:v>2000</c:v>
                </c:pt>
                <c:pt idx="5513">
                  <c:v>2000</c:v>
                </c:pt>
                <c:pt idx="5514">
                  <c:v>2000</c:v>
                </c:pt>
                <c:pt idx="5515">
                  <c:v>2000</c:v>
                </c:pt>
                <c:pt idx="5516">
                  <c:v>2000</c:v>
                </c:pt>
                <c:pt idx="5517">
                  <c:v>2000</c:v>
                </c:pt>
                <c:pt idx="5518">
                  <c:v>2000</c:v>
                </c:pt>
                <c:pt idx="5519">
                  <c:v>2000</c:v>
                </c:pt>
                <c:pt idx="5520">
                  <c:v>2000</c:v>
                </c:pt>
                <c:pt idx="5521">
                  <c:v>2000</c:v>
                </c:pt>
                <c:pt idx="5522">
                  <c:v>2000</c:v>
                </c:pt>
                <c:pt idx="5523">
                  <c:v>2000</c:v>
                </c:pt>
                <c:pt idx="5524">
                  <c:v>2000</c:v>
                </c:pt>
                <c:pt idx="5525">
                  <c:v>2000</c:v>
                </c:pt>
                <c:pt idx="5526">
                  <c:v>2000</c:v>
                </c:pt>
                <c:pt idx="5527">
                  <c:v>2000</c:v>
                </c:pt>
                <c:pt idx="5528">
                  <c:v>2000</c:v>
                </c:pt>
                <c:pt idx="5529">
                  <c:v>2000</c:v>
                </c:pt>
                <c:pt idx="5530">
                  <c:v>2000</c:v>
                </c:pt>
                <c:pt idx="5531">
                  <c:v>2000</c:v>
                </c:pt>
                <c:pt idx="5532">
                  <c:v>2000</c:v>
                </c:pt>
                <c:pt idx="5533">
                  <c:v>2000</c:v>
                </c:pt>
                <c:pt idx="5534">
                  <c:v>2000</c:v>
                </c:pt>
                <c:pt idx="5535">
                  <c:v>2000</c:v>
                </c:pt>
                <c:pt idx="5536">
                  <c:v>2000</c:v>
                </c:pt>
                <c:pt idx="5537">
                  <c:v>2000</c:v>
                </c:pt>
                <c:pt idx="5538">
                  <c:v>2000</c:v>
                </c:pt>
                <c:pt idx="5539">
                  <c:v>2000</c:v>
                </c:pt>
                <c:pt idx="5540">
                  <c:v>2000</c:v>
                </c:pt>
                <c:pt idx="5541">
                  <c:v>2000</c:v>
                </c:pt>
                <c:pt idx="5542">
                  <c:v>2000</c:v>
                </c:pt>
                <c:pt idx="5543">
                  <c:v>2000</c:v>
                </c:pt>
                <c:pt idx="5544">
                  <c:v>2000</c:v>
                </c:pt>
                <c:pt idx="5545">
                  <c:v>2000</c:v>
                </c:pt>
                <c:pt idx="5546">
                  <c:v>2000</c:v>
                </c:pt>
                <c:pt idx="5547">
                  <c:v>2000</c:v>
                </c:pt>
                <c:pt idx="5548">
                  <c:v>2000</c:v>
                </c:pt>
                <c:pt idx="5549">
                  <c:v>2000</c:v>
                </c:pt>
                <c:pt idx="5550">
                  <c:v>2000</c:v>
                </c:pt>
                <c:pt idx="5551">
                  <c:v>2000</c:v>
                </c:pt>
                <c:pt idx="5552">
                  <c:v>2000</c:v>
                </c:pt>
                <c:pt idx="5553">
                  <c:v>2000</c:v>
                </c:pt>
                <c:pt idx="5554">
                  <c:v>2000</c:v>
                </c:pt>
                <c:pt idx="5555">
                  <c:v>2000</c:v>
                </c:pt>
                <c:pt idx="5556">
                  <c:v>2000</c:v>
                </c:pt>
                <c:pt idx="5557">
                  <c:v>2000</c:v>
                </c:pt>
                <c:pt idx="5558">
                  <c:v>2000</c:v>
                </c:pt>
                <c:pt idx="5559">
                  <c:v>2000</c:v>
                </c:pt>
                <c:pt idx="5560">
                  <c:v>2000</c:v>
                </c:pt>
                <c:pt idx="5561">
                  <c:v>2000</c:v>
                </c:pt>
                <c:pt idx="5562">
                  <c:v>2000</c:v>
                </c:pt>
                <c:pt idx="5563">
                  <c:v>2000</c:v>
                </c:pt>
                <c:pt idx="5564">
                  <c:v>2000</c:v>
                </c:pt>
                <c:pt idx="5565">
                  <c:v>2000</c:v>
                </c:pt>
                <c:pt idx="5566">
                  <c:v>2000</c:v>
                </c:pt>
                <c:pt idx="5567">
                  <c:v>2000</c:v>
                </c:pt>
                <c:pt idx="5568">
                  <c:v>2000</c:v>
                </c:pt>
                <c:pt idx="5569">
                  <c:v>2000</c:v>
                </c:pt>
                <c:pt idx="5570">
                  <c:v>2000</c:v>
                </c:pt>
                <c:pt idx="5571">
                  <c:v>2000</c:v>
                </c:pt>
                <c:pt idx="5572">
                  <c:v>2000</c:v>
                </c:pt>
                <c:pt idx="5573">
                  <c:v>2000</c:v>
                </c:pt>
                <c:pt idx="5574">
                  <c:v>2000</c:v>
                </c:pt>
                <c:pt idx="5575">
                  <c:v>2000</c:v>
                </c:pt>
                <c:pt idx="5576">
                  <c:v>2000</c:v>
                </c:pt>
                <c:pt idx="5577">
                  <c:v>2000</c:v>
                </c:pt>
                <c:pt idx="5578">
                  <c:v>2000</c:v>
                </c:pt>
                <c:pt idx="5579">
                  <c:v>2000</c:v>
                </c:pt>
                <c:pt idx="5580">
                  <c:v>2000</c:v>
                </c:pt>
                <c:pt idx="5581">
                  <c:v>2000</c:v>
                </c:pt>
                <c:pt idx="5582">
                  <c:v>2000</c:v>
                </c:pt>
                <c:pt idx="5583">
                  <c:v>2000</c:v>
                </c:pt>
                <c:pt idx="5584">
                  <c:v>2000</c:v>
                </c:pt>
                <c:pt idx="5585">
                  <c:v>2000</c:v>
                </c:pt>
                <c:pt idx="5586">
                  <c:v>2000</c:v>
                </c:pt>
                <c:pt idx="5587">
                  <c:v>2000</c:v>
                </c:pt>
                <c:pt idx="5588">
                  <c:v>2000</c:v>
                </c:pt>
                <c:pt idx="5589">
                  <c:v>2000</c:v>
                </c:pt>
                <c:pt idx="5590">
                  <c:v>2000</c:v>
                </c:pt>
                <c:pt idx="5591">
                  <c:v>2000</c:v>
                </c:pt>
                <c:pt idx="5592">
                  <c:v>2000</c:v>
                </c:pt>
                <c:pt idx="5593">
                  <c:v>2000</c:v>
                </c:pt>
                <c:pt idx="5594">
                  <c:v>2000</c:v>
                </c:pt>
                <c:pt idx="5595">
                  <c:v>2000</c:v>
                </c:pt>
                <c:pt idx="5596">
                  <c:v>2000</c:v>
                </c:pt>
                <c:pt idx="5597">
                  <c:v>2000</c:v>
                </c:pt>
                <c:pt idx="5598">
                  <c:v>2000</c:v>
                </c:pt>
                <c:pt idx="5599">
                  <c:v>2000</c:v>
                </c:pt>
                <c:pt idx="5600">
                  <c:v>2000</c:v>
                </c:pt>
                <c:pt idx="5601">
                  <c:v>2000</c:v>
                </c:pt>
                <c:pt idx="5602">
                  <c:v>2000</c:v>
                </c:pt>
                <c:pt idx="5603">
                  <c:v>2000</c:v>
                </c:pt>
                <c:pt idx="5604">
                  <c:v>2000</c:v>
                </c:pt>
                <c:pt idx="5605">
                  <c:v>2000</c:v>
                </c:pt>
                <c:pt idx="5606">
                  <c:v>2000</c:v>
                </c:pt>
                <c:pt idx="5607">
                  <c:v>2000</c:v>
                </c:pt>
                <c:pt idx="5608">
                  <c:v>2000</c:v>
                </c:pt>
                <c:pt idx="5609">
                  <c:v>2000</c:v>
                </c:pt>
                <c:pt idx="5610">
                  <c:v>2000</c:v>
                </c:pt>
                <c:pt idx="5611">
                  <c:v>2000</c:v>
                </c:pt>
                <c:pt idx="5612">
                  <c:v>2000</c:v>
                </c:pt>
                <c:pt idx="5613">
                  <c:v>2000</c:v>
                </c:pt>
                <c:pt idx="5614">
                  <c:v>2000</c:v>
                </c:pt>
                <c:pt idx="5615">
                  <c:v>2000</c:v>
                </c:pt>
                <c:pt idx="5616">
                  <c:v>2000</c:v>
                </c:pt>
                <c:pt idx="5617">
                  <c:v>2000</c:v>
                </c:pt>
                <c:pt idx="5618">
                  <c:v>2000</c:v>
                </c:pt>
                <c:pt idx="5619">
                  <c:v>2000</c:v>
                </c:pt>
                <c:pt idx="5620">
                  <c:v>2000</c:v>
                </c:pt>
                <c:pt idx="5621">
                  <c:v>2000</c:v>
                </c:pt>
                <c:pt idx="5622">
                  <c:v>2000</c:v>
                </c:pt>
                <c:pt idx="5623">
                  <c:v>2000</c:v>
                </c:pt>
                <c:pt idx="5624">
                  <c:v>2000</c:v>
                </c:pt>
                <c:pt idx="5625">
                  <c:v>2000</c:v>
                </c:pt>
                <c:pt idx="5626">
                  <c:v>2000</c:v>
                </c:pt>
                <c:pt idx="5627">
                  <c:v>2000</c:v>
                </c:pt>
                <c:pt idx="5628">
                  <c:v>2000</c:v>
                </c:pt>
                <c:pt idx="5629">
                  <c:v>2000</c:v>
                </c:pt>
                <c:pt idx="5630">
                  <c:v>2000</c:v>
                </c:pt>
                <c:pt idx="5631">
                  <c:v>2000</c:v>
                </c:pt>
                <c:pt idx="5632">
                  <c:v>2000</c:v>
                </c:pt>
                <c:pt idx="5633">
                  <c:v>2000</c:v>
                </c:pt>
                <c:pt idx="5634">
                  <c:v>2000</c:v>
                </c:pt>
                <c:pt idx="5635">
                  <c:v>2000</c:v>
                </c:pt>
                <c:pt idx="5636">
                  <c:v>2000</c:v>
                </c:pt>
                <c:pt idx="5637">
                  <c:v>2000</c:v>
                </c:pt>
                <c:pt idx="5638">
                  <c:v>2000</c:v>
                </c:pt>
                <c:pt idx="5639">
                  <c:v>2000</c:v>
                </c:pt>
                <c:pt idx="5640">
                  <c:v>2000</c:v>
                </c:pt>
                <c:pt idx="5641">
                  <c:v>2000</c:v>
                </c:pt>
                <c:pt idx="5642">
                  <c:v>2000</c:v>
                </c:pt>
                <c:pt idx="5643">
                  <c:v>2000</c:v>
                </c:pt>
                <c:pt idx="5644">
                  <c:v>2000</c:v>
                </c:pt>
                <c:pt idx="5645">
                  <c:v>2000</c:v>
                </c:pt>
                <c:pt idx="5646">
                  <c:v>2000</c:v>
                </c:pt>
                <c:pt idx="5647">
                  <c:v>2000</c:v>
                </c:pt>
                <c:pt idx="5648">
                  <c:v>2000</c:v>
                </c:pt>
                <c:pt idx="5649">
                  <c:v>2000</c:v>
                </c:pt>
                <c:pt idx="5650">
                  <c:v>2000</c:v>
                </c:pt>
                <c:pt idx="5651">
                  <c:v>2000</c:v>
                </c:pt>
                <c:pt idx="5652">
                  <c:v>2000</c:v>
                </c:pt>
                <c:pt idx="5653">
                  <c:v>2000</c:v>
                </c:pt>
                <c:pt idx="5654">
                  <c:v>2000</c:v>
                </c:pt>
                <c:pt idx="5655">
                  <c:v>2000</c:v>
                </c:pt>
                <c:pt idx="5656">
                  <c:v>2000</c:v>
                </c:pt>
                <c:pt idx="5657">
                  <c:v>2000</c:v>
                </c:pt>
                <c:pt idx="5658">
                  <c:v>2000</c:v>
                </c:pt>
                <c:pt idx="5659">
                  <c:v>2000</c:v>
                </c:pt>
                <c:pt idx="5660">
                  <c:v>2000</c:v>
                </c:pt>
                <c:pt idx="5661">
                  <c:v>2000</c:v>
                </c:pt>
                <c:pt idx="5662">
                  <c:v>2000</c:v>
                </c:pt>
                <c:pt idx="5663">
                  <c:v>2000</c:v>
                </c:pt>
                <c:pt idx="5664">
                  <c:v>2000</c:v>
                </c:pt>
                <c:pt idx="5665">
                  <c:v>2000</c:v>
                </c:pt>
                <c:pt idx="5666">
                  <c:v>2000</c:v>
                </c:pt>
                <c:pt idx="5667">
                  <c:v>2000</c:v>
                </c:pt>
                <c:pt idx="5668">
                  <c:v>2000</c:v>
                </c:pt>
                <c:pt idx="5669">
                  <c:v>2000</c:v>
                </c:pt>
                <c:pt idx="5670">
                  <c:v>2000</c:v>
                </c:pt>
                <c:pt idx="5671">
                  <c:v>2000</c:v>
                </c:pt>
                <c:pt idx="5672">
                  <c:v>2000</c:v>
                </c:pt>
                <c:pt idx="5673">
                  <c:v>2000</c:v>
                </c:pt>
                <c:pt idx="5674">
                  <c:v>2000</c:v>
                </c:pt>
                <c:pt idx="5675">
                  <c:v>2000</c:v>
                </c:pt>
                <c:pt idx="5676">
                  <c:v>2000</c:v>
                </c:pt>
                <c:pt idx="5677">
                  <c:v>2000</c:v>
                </c:pt>
                <c:pt idx="5678">
                  <c:v>2000</c:v>
                </c:pt>
                <c:pt idx="5679">
                  <c:v>2000</c:v>
                </c:pt>
                <c:pt idx="5680">
                  <c:v>2000</c:v>
                </c:pt>
                <c:pt idx="5681">
                  <c:v>2000</c:v>
                </c:pt>
                <c:pt idx="5682">
                  <c:v>2000</c:v>
                </c:pt>
                <c:pt idx="5683">
                  <c:v>2000</c:v>
                </c:pt>
                <c:pt idx="5684">
                  <c:v>2000</c:v>
                </c:pt>
                <c:pt idx="5685">
                  <c:v>2000</c:v>
                </c:pt>
                <c:pt idx="5686">
                  <c:v>2000</c:v>
                </c:pt>
                <c:pt idx="5687">
                  <c:v>2000</c:v>
                </c:pt>
                <c:pt idx="5688">
                  <c:v>2000</c:v>
                </c:pt>
                <c:pt idx="5689">
                  <c:v>2000</c:v>
                </c:pt>
                <c:pt idx="5690">
                  <c:v>2000</c:v>
                </c:pt>
                <c:pt idx="5691">
                  <c:v>2000</c:v>
                </c:pt>
                <c:pt idx="5692">
                  <c:v>2000</c:v>
                </c:pt>
                <c:pt idx="5693">
                  <c:v>2000</c:v>
                </c:pt>
                <c:pt idx="5694">
                  <c:v>2000</c:v>
                </c:pt>
                <c:pt idx="5695">
                  <c:v>2000</c:v>
                </c:pt>
                <c:pt idx="5696">
                  <c:v>2000</c:v>
                </c:pt>
                <c:pt idx="5697">
                  <c:v>2000</c:v>
                </c:pt>
                <c:pt idx="5698">
                  <c:v>2000</c:v>
                </c:pt>
                <c:pt idx="5699">
                  <c:v>2000</c:v>
                </c:pt>
                <c:pt idx="5700">
                  <c:v>2000</c:v>
                </c:pt>
                <c:pt idx="5701">
                  <c:v>2000</c:v>
                </c:pt>
                <c:pt idx="5702">
                  <c:v>2000</c:v>
                </c:pt>
                <c:pt idx="5703">
                  <c:v>2000</c:v>
                </c:pt>
                <c:pt idx="5704">
                  <c:v>2000</c:v>
                </c:pt>
                <c:pt idx="5705">
                  <c:v>2000</c:v>
                </c:pt>
                <c:pt idx="5706">
                  <c:v>2000</c:v>
                </c:pt>
                <c:pt idx="5707">
                  <c:v>2000</c:v>
                </c:pt>
                <c:pt idx="5708">
                  <c:v>2000</c:v>
                </c:pt>
                <c:pt idx="5709">
                  <c:v>2000</c:v>
                </c:pt>
                <c:pt idx="5710">
                  <c:v>2000</c:v>
                </c:pt>
                <c:pt idx="5711">
                  <c:v>2000</c:v>
                </c:pt>
                <c:pt idx="5712">
                  <c:v>2000</c:v>
                </c:pt>
                <c:pt idx="5713">
                  <c:v>2000</c:v>
                </c:pt>
                <c:pt idx="5714">
                  <c:v>2000</c:v>
                </c:pt>
                <c:pt idx="5715">
                  <c:v>2000</c:v>
                </c:pt>
                <c:pt idx="5716">
                  <c:v>2000</c:v>
                </c:pt>
                <c:pt idx="5717">
                  <c:v>2000</c:v>
                </c:pt>
                <c:pt idx="5718">
                  <c:v>2000</c:v>
                </c:pt>
                <c:pt idx="5719">
                  <c:v>2000</c:v>
                </c:pt>
                <c:pt idx="5720">
                  <c:v>2000</c:v>
                </c:pt>
                <c:pt idx="5721">
                  <c:v>2000</c:v>
                </c:pt>
                <c:pt idx="5722">
                  <c:v>2000</c:v>
                </c:pt>
                <c:pt idx="5723">
                  <c:v>2000</c:v>
                </c:pt>
                <c:pt idx="5724">
                  <c:v>2000</c:v>
                </c:pt>
                <c:pt idx="5725">
                  <c:v>2000</c:v>
                </c:pt>
                <c:pt idx="5726">
                  <c:v>2000</c:v>
                </c:pt>
                <c:pt idx="5727">
                  <c:v>2000</c:v>
                </c:pt>
                <c:pt idx="5728">
                  <c:v>2000</c:v>
                </c:pt>
                <c:pt idx="5729">
                  <c:v>2000</c:v>
                </c:pt>
                <c:pt idx="5730">
                  <c:v>2000</c:v>
                </c:pt>
                <c:pt idx="5731">
                  <c:v>2000</c:v>
                </c:pt>
                <c:pt idx="5732">
                  <c:v>2000</c:v>
                </c:pt>
                <c:pt idx="5733">
                  <c:v>2000</c:v>
                </c:pt>
                <c:pt idx="5734">
                  <c:v>2000</c:v>
                </c:pt>
                <c:pt idx="5735">
                  <c:v>2000</c:v>
                </c:pt>
                <c:pt idx="5736">
                  <c:v>2000</c:v>
                </c:pt>
                <c:pt idx="5737">
                  <c:v>2000</c:v>
                </c:pt>
                <c:pt idx="5738">
                  <c:v>2000</c:v>
                </c:pt>
                <c:pt idx="5739">
                  <c:v>2000</c:v>
                </c:pt>
                <c:pt idx="5740">
                  <c:v>2000</c:v>
                </c:pt>
                <c:pt idx="5741">
                  <c:v>2000</c:v>
                </c:pt>
                <c:pt idx="5742">
                  <c:v>2000</c:v>
                </c:pt>
                <c:pt idx="5743">
                  <c:v>2000</c:v>
                </c:pt>
                <c:pt idx="5744">
                  <c:v>2000</c:v>
                </c:pt>
                <c:pt idx="5745">
                  <c:v>2000</c:v>
                </c:pt>
                <c:pt idx="5746">
                  <c:v>2000</c:v>
                </c:pt>
                <c:pt idx="5747">
                  <c:v>2000</c:v>
                </c:pt>
                <c:pt idx="5748">
                  <c:v>2000</c:v>
                </c:pt>
                <c:pt idx="5749">
                  <c:v>2000</c:v>
                </c:pt>
                <c:pt idx="5750">
                  <c:v>2000</c:v>
                </c:pt>
                <c:pt idx="5751">
                  <c:v>2000</c:v>
                </c:pt>
                <c:pt idx="5752">
                  <c:v>2000</c:v>
                </c:pt>
                <c:pt idx="5753">
                  <c:v>2000</c:v>
                </c:pt>
                <c:pt idx="5754">
                  <c:v>2000</c:v>
                </c:pt>
                <c:pt idx="5755">
                  <c:v>2000</c:v>
                </c:pt>
                <c:pt idx="5756">
                  <c:v>2000</c:v>
                </c:pt>
                <c:pt idx="5757">
                  <c:v>2000</c:v>
                </c:pt>
                <c:pt idx="5758">
                  <c:v>2000</c:v>
                </c:pt>
                <c:pt idx="5759">
                  <c:v>2000</c:v>
                </c:pt>
                <c:pt idx="5760">
                  <c:v>2000</c:v>
                </c:pt>
                <c:pt idx="5761">
                  <c:v>2000</c:v>
                </c:pt>
                <c:pt idx="5762">
                  <c:v>2000</c:v>
                </c:pt>
                <c:pt idx="5763">
                  <c:v>2000</c:v>
                </c:pt>
                <c:pt idx="5764">
                  <c:v>2000</c:v>
                </c:pt>
                <c:pt idx="5765">
                  <c:v>2000</c:v>
                </c:pt>
                <c:pt idx="5766">
                  <c:v>2000</c:v>
                </c:pt>
                <c:pt idx="5767">
                  <c:v>2000</c:v>
                </c:pt>
                <c:pt idx="5768">
                  <c:v>2000</c:v>
                </c:pt>
                <c:pt idx="5769">
                  <c:v>2000</c:v>
                </c:pt>
                <c:pt idx="5770">
                  <c:v>2000</c:v>
                </c:pt>
                <c:pt idx="5771">
                  <c:v>2000</c:v>
                </c:pt>
                <c:pt idx="5772">
                  <c:v>2000</c:v>
                </c:pt>
                <c:pt idx="5773">
                  <c:v>2000</c:v>
                </c:pt>
                <c:pt idx="5774">
                  <c:v>2000</c:v>
                </c:pt>
                <c:pt idx="5775">
                  <c:v>2000</c:v>
                </c:pt>
                <c:pt idx="5776">
                  <c:v>2000</c:v>
                </c:pt>
                <c:pt idx="5777">
                  <c:v>2000</c:v>
                </c:pt>
                <c:pt idx="5778">
                  <c:v>2000</c:v>
                </c:pt>
                <c:pt idx="5779">
                  <c:v>2000</c:v>
                </c:pt>
                <c:pt idx="5780">
                  <c:v>2000</c:v>
                </c:pt>
                <c:pt idx="5781">
                  <c:v>2000</c:v>
                </c:pt>
                <c:pt idx="5782">
                  <c:v>2000</c:v>
                </c:pt>
                <c:pt idx="5783">
                  <c:v>2000</c:v>
                </c:pt>
                <c:pt idx="5784">
                  <c:v>2000</c:v>
                </c:pt>
                <c:pt idx="5785">
                  <c:v>2000</c:v>
                </c:pt>
                <c:pt idx="5786">
                  <c:v>2000</c:v>
                </c:pt>
                <c:pt idx="5787">
                  <c:v>2000</c:v>
                </c:pt>
                <c:pt idx="5788">
                  <c:v>2000</c:v>
                </c:pt>
                <c:pt idx="5789">
                  <c:v>2000</c:v>
                </c:pt>
                <c:pt idx="5790">
                  <c:v>2000</c:v>
                </c:pt>
                <c:pt idx="5791">
                  <c:v>2000</c:v>
                </c:pt>
                <c:pt idx="5792">
                  <c:v>2000</c:v>
                </c:pt>
                <c:pt idx="5793">
                  <c:v>2000</c:v>
                </c:pt>
                <c:pt idx="5794">
                  <c:v>2000</c:v>
                </c:pt>
                <c:pt idx="5795">
                  <c:v>2000</c:v>
                </c:pt>
                <c:pt idx="5796">
                  <c:v>2000</c:v>
                </c:pt>
                <c:pt idx="5797">
                  <c:v>2000</c:v>
                </c:pt>
                <c:pt idx="5798">
                  <c:v>2000</c:v>
                </c:pt>
                <c:pt idx="5799">
                  <c:v>2000</c:v>
                </c:pt>
                <c:pt idx="5800">
                  <c:v>2000</c:v>
                </c:pt>
                <c:pt idx="5801">
                  <c:v>2000</c:v>
                </c:pt>
                <c:pt idx="5802">
                  <c:v>2000</c:v>
                </c:pt>
                <c:pt idx="5803">
                  <c:v>2000</c:v>
                </c:pt>
                <c:pt idx="5804">
                  <c:v>2000</c:v>
                </c:pt>
                <c:pt idx="5805">
                  <c:v>2000</c:v>
                </c:pt>
                <c:pt idx="5806">
                  <c:v>2000</c:v>
                </c:pt>
                <c:pt idx="5807">
                  <c:v>2000</c:v>
                </c:pt>
                <c:pt idx="5808">
                  <c:v>2000</c:v>
                </c:pt>
                <c:pt idx="5809">
                  <c:v>2000</c:v>
                </c:pt>
                <c:pt idx="5810">
                  <c:v>2000</c:v>
                </c:pt>
                <c:pt idx="5811">
                  <c:v>2000</c:v>
                </c:pt>
                <c:pt idx="5812">
                  <c:v>2000</c:v>
                </c:pt>
                <c:pt idx="5813">
                  <c:v>2000</c:v>
                </c:pt>
                <c:pt idx="5814">
                  <c:v>2000</c:v>
                </c:pt>
                <c:pt idx="5815">
                  <c:v>2000</c:v>
                </c:pt>
                <c:pt idx="5816">
                  <c:v>2000</c:v>
                </c:pt>
                <c:pt idx="5817">
                  <c:v>2000</c:v>
                </c:pt>
                <c:pt idx="5818">
                  <c:v>2000</c:v>
                </c:pt>
                <c:pt idx="5819">
                  <c:v>2000</c:v>
                </c:pt>
                <c:pt idx="5820">
                  <c:v>2000</c:v>
                </c:pt>
                <c:pt idx="5821">
                  <c:v>2000</c:v>
                </c:pt>
                <c:pt idx="5822">
                  <c:v>2000</c:v>
                </c:pt>
                <c:pt idx="5823">
                  <c:v>2000</c:v>
                </c:pt>
                <c:pt idx="5824">
                  <c:v>2000</c:v>
                </c:pt>
                <c:pt idx="5825">
                  <c:v>2000</c:v>
                </c:pt>
                <c:pt idx="5826">
                  <c:v>2000</c:v>
                </c:pt>
                <c:pt idx="5827">
                  <c:v>2000</c:v>
                </c:pt>
                <c:pt idx="5828">
                  <c:v>2000</c:v>
                </c:pt>
                <c:pt idx="5829">
                  <c:v>2000</c:v>
                </c:pt>
                <c:pt idx="5830">
                  <c:v>2000</c:v>
                </c:pt>
                <c:pt idx="5831">
                  <c:v>2000</c:v>
                </c:pt>
                <c:pt idx="5832">
                  <c:v>2000</c:v>
                </c:pt>
                <c:pt idx="5833">
                  <c:v>2000</c:v>
                </c:pt>
                <c:pt idx="5834">
                  <c:v>2000</c:v>
                </c:pt>
                <c:pt idx="5835">
                  <c:v>2000</c:v>
                </c:pt>
                <c:pt idx="5836">
                  <c:v>2000</c:v>
                </c:pt>
                <c:pt idx="5837">
                  <c:v>2000</c:v>
                </c:pt>
                <c:pt idx="5838">
                  <c:v>2000</c:v>
                </c:pt>
                <c:pt idx="5839">
                  <c:v>2000</c:v>
                </c:pt>
                <c:pt idx="5840">
                  <c:v>2000</c:v>
                </c:pt>
                <c:pt idx="5841">
                  <c:v>2000</c:v>
                </c:pt>
                <c:pt idx="5842">
                  <c:v>2000</c:v>
                </c:pt>
                <c:pt idx="5843">
                  <c:v>2000</c:v>
                </c:pt>
                <c:pt idx="5844">
                  <c:v>2000</c:v>
                </c:pt>
                <c:pt idx="5845">
                  <c:v>2000</c:v>
                </c:pt>
                <c:pt idx="5846">
                  <c:v>2000</c:v>
                </c:pt>
                <c:pt idx="5847">
                  <c:v>2000</c:v>
                </c:pt>
                <c:pt idx="5848">
                  <c:v>2000</c:v>
                </c:pt>
                <c:pt idx="5849">
                  <c:v>2000</c:v>
                </c:pt>
                <c:pt idx="5850">
                  <c:v>2000</c:v>
                </c:pt>
                <c:pt idx="5851">
                  <c:v>2000</c:v>
                </c:pt>
                <c:pt idx="5852">
                  <c:v>2000</c:v>
                </c:pt>
                <c:pt idx="5853">
                  <c:v>2000</c:v>
                </c:pt>
                <c:pt idx="5854">
                  <c:v>2000</c:v>
                </c:pt>
                <c:pt idx="5855">
                  <c:v>2000</c:v>
                </c:pt>
                <c:pt idx="5856">
                  <c:v>2000</c:v>
                </c:pt>
                <c:pt idx="5857">
                  <c:v>2000</c:v>
                </c:pt>
                <c:pt idx="5858">
                  <c:v>2000</c:v>
                </c:pt>
                <c:pt idx="5859">
                  <c:v>2000</c:v>
                </c:pt>
                <c:pt idx="5860">
                  <c:v>2000</c:v>
                </c:pt>
                <c:pt idx="5861">
                  <c:v>2000</c:v>
                </c:pt>
                <c:pt idx="5862">
                  <c:v>2000</c:v>
                </c:pt>
                <c:pt idx="5863">
                  <c:v>2000</c:v>
                </c:pt>
                <c:pt idx="5864">
                  <c:v>2000</c:v>
                </c:pt>
                <c:pt idx="5865">
                  <c:v>2000</c:v>
                </c:pt>
                <c:pt idx="5866">
                  <c:v>2000</c:v>
                </c:pt>
                <c:pt idx="5867">
                  <c:v>2000</c:v>
                </c:pt>
                <c:pt idx="5868">
                  <c:v>2000</c:v>
                </c:pt>
                <c:pt idx="5869">
                  <c:v>2000</c:v>
                </c:pt>
                <c:pt idx="5870">
                  <c:v>2000</c:v>
                </c:pt>
                <c:pt idx="5871">
                  <c:v>2000</c:v>
                </c:pt>
                <c:pt idx="5872">
                  <c:v>2000</c:v>
                </c:pt>
                <c:pt idx="5873">
                  <c:v>2000</c:v>
                </c:pt>
                <c:pt idx="5874">
                  <c:v>2000</c:v>
                </c:pt>
                <c:pt idx="5875">
                  <c:v>2000</c:v>
                </c:pt>
                <c:pt idx="5876">
                  <c:v>2000</c:v>
                </c:pt>
                <c:pt idx="5877">
                  <c:v>2000</c:v>
                </c:pt>
                <c:pt idx="5878">
                  <c:v>2000</c:v>
                </c:pt>
                <c:pt idx="5879">
                  <c:v>2000</c:v>
                </c:pt>
                <c:pt idx="5880">
                  <c:v>2000</c:v>
                </c:pt>
                <c:pt idx="5881">
                  <c:v>2000</c:v>
                </c:pt>
                <c:pt idx="5882">
                  <c:v>2000</c:v>
                </c:pt>
                <c:pt idx="5883">
                  <c:v>2000</c:v>
                </c:pt>
                <c:pt idx="5884">
                  <c:v>2000</c:v>
                </c:pt>
                <c:pt idx="5885">
                  <c:v>2000</c:v>
                </c:pt>
                <c:pt idx="5886">
                  <c:v>2000</c:v>
                </c:pt>
                <c:pt idx="5887">
                  <c:v>2000</c:v>
                </c:pt>
                <c:pt idx="5888">
                  <c:v>2000</c:v>
                </c:pt>
                <c:pt idx="5889">
                  <c:v>2000</c:v>
                </c:pt>
                <c:pt idx="5890">
                  <c:v>2000</c:v>
                </c:pt>
                <c:pt idx="5891">
                  <c:v>2000</c:v>
                </c:pt>
                <c:pt idx="5892">
                  <c:v>2000</c:v>
                </c:pt>
                <c:pt idx="5893">
                  <c:v>2000</c:v>
                </c:pt>
                <c:pt idx="5894">
                  <c:v>2000</c:v>
                </c:pt>
                <c:pt idx="5895">
                  <c:v>2000</c:v>
                </c:pt>
                <c:pt idx="5896">
                  <c:v>2000</c:v>
                </c:pt>
                <c:pt idx="5897">
                  <c:v>2000</c:v>
                </c:pt>
                <c:pt idx="5898">
                  <c:v>2000</c:v>
                </c:pt>
                <c:pt idx="5899">
                  <c:v>2000</c:v>
                </c:pt>
                <c:pt idx="5900">
                  <c:v>2000</c:v>
                </c:pt>
                <c:pt idx="5901">
                  <c:v>2000</c:v>
                </c:pt>
                <c:pt idx="5902">
                  <c:v>2000</c:v>
                </c:pt>
                <c:pt idx="5903">
                  <c:v>2000</c:v>
                </c:pt>
                <c:pt idx="5904">
                  <c:v>2000</c:v>
                </c:pt>
                <c:pt idx="5905">
                  <c:v>2000</c:v>
                </c:pt>
                <c:pt idx="5906">
                  <c:v>2000</c:v>
                </c:pt>
                <c:pt idx="5907">
                  <c:v>2000</c:v>
                </c:pt>
                <c:pt idx="5908">
                  <c:v>2000</c:v>
                </c:pt>
                <c:pt idx="5909">
                  <c:v>2000</c:v>
                </c:pt>
                <c:pt idx="5910">
                  <c:v>2000</c:v>
                </c:pt>
                <c:pt idx="5911">
                  <c:v>2000</c:v>
                </c:pt>
                <c:pt idx="5912">
                  <c:v>2000</c:v>
                </c:pt>
                <c:pt idx="5913">
                  <c:v>2000</c:v>
                </c:pt>
                <c:pt idx="5914">
                  <c:v>2000</c:v>
                </c:pt>
                <c:pt idx="5915">
                  <c:v>2000</c:v>
                </c:pt>
                <c:pt idx="5916">
                  <c:v>2000</c:v>
                </c:pt>
                <c:pt idx="5917">
                  <c:v>2000</c:v>
                </c:pt>
                <c:pt idx="5918">
                  <c:v>2000</c:v>
                </c:pt>
                <c:pt idx="5919">
                  <c:v>2000</c:v>
                </c:pt>
                <c:pt idx="5920">
                  <c:v>2000</c:v>
                </c:pt>
                <c:pt idx="5921">
                  <c:v>2000</c:v>
                </c:pt>
                <c:pt idx="5922">
                  <c:v>2000</c:v>
                </c:pt>
                <c:pt idx="5923">
                  <c:v>2000</c:v>
                </c:pt>
                <c:pt idx="5924">
                  <c:v>2000</c:v>
                </c:pt>
                <c:pt idx="5925">
                  <c:v>2000</c:v>
                </c:pt>
                <c:pt idx="5926">
                  <c:v>2000</c:v>
                </c:pt>
                <c:pt idx="5927">
                  <c:v>2000</c:v>
                </c:pt>
                <c:pt idx="5928">
                  <c:v>2000</c:v>
                </c:pt>
                <c:pt idx="5929">
                  <c:v>2000</c:v>
                </c:pt>
                <c:pt idx="5930">
                  <c:v>2000</c:v>
                </c:pt>
                <c:pt idx="5931">
                  <c:v>2000</c:v>
                </c:pt>
                <c:pt idx="5932">
                  <c:v>2000</c:v>
                </c:pt>
                <c:pt idx="5933">
                  <c:v>2000</c:v>
                </c:pt>
                <c:pt idx="5934">
                  <c:v>2000</c:v>
                </c:pt>
                <c:pt idx="5935">
                  <c:v>2000</c:v>
                </c:pt>
                <c:pt idx="5936">
                  <c:v>2000</c:v>
                </c:pt>
                <c:pt idx="5937">
                  <c:v>2000</c:v>
                </c:pt>
                <c:pt idx="5938">
                  <c:v>2000</c:v>
                </c:pt>
                <c:pt idx="5939">
                  <c:v>2000</c:v>
                </c:pt>
                <c:pt idx="5940">
                  <c:v>2000</c:v>
                </c:pt>
                <c:pt idx="5941">
                  <c:v>2000</c:v>
                </c:pt>
                <c:pt idx="5942">
                  <c:v>2000</c:v>
                </c:pt>
                <c:pt idx="5943">
                  <c:v>2000</c:v>
                </c:pt>
                <c:pt idx="5944">
                  <c:v>2000</c:v>
                </c:pt>
                <c:pt idx="5945">
                  <c:v>2000</c:v>
                </c:pt>
                <c:pt idx="5946">
                  <c:v>2000</c:v>
                </c:pt>
                <c:pt idx="5947">
                  <c:v>2000</c:v>
                </c:pt>
                <c:pt idx="5948">
                  <c:v>2000</c:v>
                </c:pt>
                <c:pt idx="5949">
                  <c:v>2000</c:v>
                </c:pt>
                <c:pt idx="5950">
                  <c:v>2000</c:v>
                </c:pt>
                <c:pt idx="5951">
                  <c:v>2000</c:v>
                </c:pt>
                <c:pt idx="5952">
                  <c:v>2000</c:v>
                </c:pt>
                <c:pt idx="5953">
                  <c:v>2000</c:v>
                </c:pt>
                <c:pt idx="5954">
                  <c:v>2000</c:v>
                </c:pt>
                <c:pt idx="5955">
                  <c:v>2000</c:v>
                </c:pt>
                <c:pt idx="5956">
                  <c:v>2000</c:v>
                </c:pt>
                <c:pt idx="5957">
                  <c:v>2000</c:v>
                </c:pt>
                <c:pt idx="5958">
                  <c:v>2000</c:v>
                </c:pt>
                <c:pt idx="5959">
                  <c:v>2000</c:v>
                </c:pt>
                <c:pt idx="5960">
                  <c:v>2000</c:v>
                </c:pt>
                <c:pt idx="5961">
                  <c:v>2000</c:v>
                </c:pt>
                <c:pt idx="5962">
                  <c:v>2000</c:v>
                </c:pt>
                <c:pt idx="5963">
                  <c:v>2000</c:v>
                </c:pt>
                <c:pt idx="5964">
                  <c:v>2000</c:v>
                </c:pt>
                <c:pt idx="5965">
                  <c:v>2000</c:v>
                </c:pt>
                <c:pt idx="5966">
                  <c:v>2000</c:v>
                </c:pt>
                <c:pt idx="5967">
                  <c:v>2000</c:v>
                </c:pt>
                <c:pt idx="5968">
                  <c:v>2000</c:v>
                </c:pt>
                <c:pt idx="5969">
                  <c:v>2000</c:v>
                </c:pt>
                <c:pt idx="5970">
                  <c:v>2000</c:v>
                </c:pt>
                <c:pt idx="5971">
                  <c:v>2000</c:v>
                </c:pt>
                <c:pt idx="5972">
                  <c:v>2000</c:v>
                </c:pt>
                <c:pt idx="5973">
                  <c:v>2000</c:v>
                </c:pt>
                <c:pt idx="5974">
                  <c:v>2000</c:v>
                </c:pt>
                <c:pt idx="5975">
                  <c:v>2000</c:v>
                </c:pt>
                <c:pt idx="5976">
                  <c:v>2000</c:v>
                </c:pt>
                <c:pt idx="5977">
                  <c:v>2000</c:v>
                </c:pt>
                <c:pt idx="5978">
                  <c:v>2000</c:v>
                </c:pt>
                <c:pt idx="5979">
                  <c:v>2000</c:v>
                </c:pt>
                <c:pt idx="5980">
                  <c:v>2000</c:v>
                </c:pt>
                <c:pt idx="5981">
                  <c:v>2000</c:v>
                </c:pt>
                <c:pt idx="5982">
                  <c:v>2000</c:v>
                </c:pt>
                <c:pt idx="5983">
                  <c:v>2000</c:v>
                </c:pt>
                <c:pt idx="5984">
                  <c:v>2000</c:v>
                </c:pt>
                <c:pt idx="5985">
                  <c:v>2000</c:v>
                </c:pt>
                <c:pt idx="5986">
                  <c:v>2000</c:v>
                </c:pt>
                <c:pt idx="5987">
                  <c:v>2000</c:v>
                </c:pt>
                <c:pt idx="5988">
                  <c:v>2000</c:v>
                </c:pt>
                <c:pt idx="5989">
                  <c:v>2000</c:v>
                </c:pt>
                <c:pt idx="5990">
                  <c:v>2000</c:v>
                </c:pt>
                <c:pt idx="5991">
                  <c:v>2000</c:v>
                </c:pt>
                <c:pt idx="5992">
                  <c:v>2000</c:v>
                </c:pt>
                <c:pt idx="5993">
                  <c:v>2000</c:v>
                </c:pt>
                <c:pt idx="5994">
                  <c:v>2000</c:v>
                </c:pt>
                <c:pt idx="5995">
                  <c:v>2000</c:v>
                </c:pt>
                <c:pt idx="5996">
                  <c:v>2000</c:v>
                </c:pt>
                <c:pt idx="5997">
                  <c:v>2000</c:v>
                </c:pt>
                <c:pt idx="5998">
                  <c:v>2000</c:v>
                </c:pt>
                <c:pt idx="5999">
                  <c:v>2000</c:v>
                </c:pt>
                <c:pt idx="6000">
                  <c:v>2000</c:v>
                </c:pt>
                <c:pt idx="6001">
                  <c:v>2000</c:v>
                </c:pt>
                <c:pt idx="6002">
                  <c:v>2000</c:v>
                </c:pt>
                <c:pt idx="6003">
                  <c:v>2000</c:v>
                </c:pt>
                <c:pt idx="6004">
                  <c:v>2000</c:v>
                </c:pt>
                <c:pt idx="6005">
                  <c:v>2000</c:v>
                </c:pt>
                <c:pt idx="6006">
                  <c:v>2000</c:v>
                </c:pt>
                <c:pt idx="6007">
                  <c:v>2000</c:v>
                </c:pt>
                <c:pt idx="6008">
                  <c:v>2000</c:v>
                </c:pt>
                <c:pt idx="6009">
                  <c:v>2000</c:v>
                </c:pt>
                <c:pt idx="6010">
                  <c:v>2000</c:v>
                </c:pt>
                <c:pt idx="6011">
                  <c:v>2000</c:v>
                </c:pt>
                <c:pt idx="6012">
                  <c:v>2000</c:v>
                </c:pt>
                <c:pt idx="6013">
                  <c:v>2000</c:v>
                </c:pt>
                <c:pt idx="6014">
                  <c:v>2000</c:v>
                </c:pt>
                <c:pt idx="6015">
                  <c:v>2000</c:v>
                </c:pt>
                <c:pt idx="6016">
                  <c:v>2000</c:v>
                </c:pt>
                <c:pt idx="6017">
                  <c:v>2000</c:v>
                </c:pt>
                <c:pt idx="6018">
                  <c:v>2000</c:v>
                </c:pt>
                <c:pt idx="6019">
                  <c:v>2000</c:v>
                </c:pt>
                <c:pt idx="6020">
                  <c:v>2000</c:v>
                </c:pt>
                <c:pt idx="6021">
                  <c:v>2000</c:v>
                </c:pt>
                <c:pt idx="6022">
                  <c:v>2000</c:v>
                </c:pt>
                <c:pt idx="6023">
                  <c:v>2000</c:v>
                </c:pt>
                <c:pt idx="6024">
                  <c:v>2000</c:v>
                </c:pt>
                <c:pt idx="6025">
                  <c:v>2000</c:v>
                </c:pt>
                <c:pt idx="6026">
                  <c:v>2000</c:v>
                </c:pt>
                <c:pt idx="6027">
                  <c:v>2000</c:v>
                </c:pt>
                <c:pt idx="6028">
                  <c:v>2000</c:v>
                </c:pt>
                <c:pt idx="6029">
                  <c:v>2000</c:v>
                </c:pt>
                <c:pt idx="6030">
                  <c:v>2000</c:v>
                </c:pt>
                <c:pt idx="6031">
                  <c:v>2000</c:v>
                </c:pt>
                <c:pt idx="6032">
                  <c:v>2000</c:v>
                </c:pt>
                <c:pt idx="6033">
                  <c:v>2000</c:v>
                </c:pt>
                <c:pt idx="6034">
                  <c:v>2000</c:v>
                </c:pt>
                <c:pt idx="6035">
                  <c:v>2000</c:v>
                </c:pt>
                <c:pt idx="6036">
                  <c:v>2000</c:v>
                </c:pt>
                <c:pt idx="6037">
                  <c:v>2000</c:v>
                </c:pt>
                <c:pt idx="6038">
                  <c:v>2000</c:v>
                </c:pt>
                <c:pt idx="6039">
                  <c:v>2000</c:v>
                </c:pt>
                <c:pt idx="6040">
                  <c:v>2000</c:v>
                </c:pt>
                <c:pt idx="6041">
                  <c:v>2000</c:v>
                </c:pt>
                <c:pt idx="6042">
                  <c:v>2000</c:v>
                </c:pt>
                <c:pt idx="6043">
                  <c:v>2000</c:v>
                </c:pt>
                <c:pt idx="6044">
                  <c:v>2000</c:v>
                </c:pt>
                <c:pt idx="6045">
                  <c:v>2000</c:v>
                </c:pt>
                <c:pt idx="6046">
                  <c:v>2000</c:v>
                </c:pt>
                <c:pt idx="6047">
                  <c:v>2000</c:v>
                </c:pt>
                <c:pt idx="6048">
                  <c:v>2000</c:v>
                </c:pt>
                <c:pt idx="6049">
                  <c:v>2000</c:v>
                </c:pt>
                <c:pt idx="6050">
                  <c:v>2000</c:v>
                </c:pt>
                <c:pt idx="6051">
                  <c:v>2000</c:v>
                </c:pt>
                <c:pt idx="6052">
                  <c:v>2000</c:v>
                </c:pt>
                <c:pt idx="6053">
                  <c:v>2000</c:v>
                </c:pt>
                <c:pt idx="6054">
                  <c:v>2000</c:v>
                </c:pt>
                <c:pt idx="6055">
                  <c:v>2000</c:v>
                </c:pt>
                <c:pt idx="6056">
                  <c:v>2000</c:v>
                </c:pt>
                <c:pt idx="6057">
                  <c:v>2000</c:v>
                </c:pt>
                <c:pt idx="6058">
                  <c:v>2000</c:v>
                </c:pt>
                <c:pt idx="6059">
                  <c:v>2000</c:v>
                </c:pt>
                <c:pt idx="6060">
                  <c:v>2000</c:v>
                </c:pt>
                <c:pt idx="6061">
                  <c:v>2000</c:v>
                </c:pt>
                <c:pt idx="6062">
                  <c:v>2000</c:v>
                </c:pt>
                <c:pt idx="6063">
                  <c:v>2000</c:v>
                </c:pt>
                <c:pt idx="6064">
                  <c:v>2000</c:v>
                </c:pt>
                <c:pt idx="6065">
                  <c:v>2000</c:v>
                </c:pt>
                <c:pt idx="6066">
                  <c:v>2000</c:v>
                </c:pt>
                <c:pt idx="6067">
                  <c:v>2000</c:v>
                </c:pt>
                <c:pt idx="6068">
                  <c:v>2000</c:v>
                </c:pt>
                <c:pt idx="6069">
                  <c:v>2000</c:v>
                </c:pt>
                <c:pt idx="6070">
                  <c:v>2000</c:v>
                </c:pt>
                <c:pt idx="6071">
                  <c:v>2000</c:v>
                </c:pt>
                <c:pt idx="6072">
                  <c:v>2000</c:v>
                </c:pt>
                <c:pt idx="6073">
                  <c:v>2000</c:v>
                </c:pt>
                <c:pt idx="6074">
                  <c:v>2000</c:v>
                </c:pt>
                <c:pt idx="6075">
                  <c:v>2000</c:v>
                </c:pt>
                <c:pt idx="6076">
                  <c:v>2000</c:v>
                </c:pt>
                <c:pt idx="6077">
                  <c:v>2000</c:v>
                </c:pt>
                <c:pt idx="6078">
                  <c:v>2000</c:v>
                </c:pt>
                <c:pt idx="6079">
                  <c:v>2000</c:v>
                </c:pt>
                <c:pt idx="6080">
                  <c:v>2000</c:v>
                </c:pt>
                <c:pt idx="6081">
                  <c:v>2000</c:v>
                </c:pt>
                <c:pt idx="6082">
                  <c:v>2000</c:v>
                </c:pt>
                <c:pt idx="6083">
                  <c:v>2000</c:v>
                </c:pt>
                <c:pt idx="6084">
                  <c:v>2000</c:v>
                </c:pt>
                <c:pt idx="6085">
                  <c:v>2000</c:v>
                </c:pt>
                <c:pt idx="6086">
                  <c:v>2000</c:v>
                </c:pt>
                <c:pt idx="6087">
                  <c:v>2000</c:v>
                </c:pt>
                <c:pt idx="6088">
                  <c:v>2000</c:v>
                </c:pt>
                <c:pt idx="6089">
                  <c:v>2000</c:v>
                </c:pt>
                <c:pt idx="6090">
                  <c:v>2000</c:v>
                </c:pt>
                <c:pt idx="6091">
                  <c:v>2000</c:v>
                </c:pt>
                <c:pt idx="6092">
                  <c:v>2000</c:v>
                </c:pt>
                <c:pt idx="6093">
                  <c:v>2000</c:v>
                </c:pt>
                <c:pt idx="6094">
                  <c:v>2000</c:v>
                </c:pt>
                <c:pt idx="6095">
                  <c:v>2000</c:v>
                </c:pt>
                <c:pt idx="6096">
                  <c:v>2000</c:v>
                </c:pt>
                <c:pt idx="6097">
                  <c:v>2000</c:v>
                </c:pt>
                <c:pt idx="6098">
                  <c:v>2000</c:v>
                </c:pt>
                <c:pt idx="6099">
                  <c:v>2000</c:v>
                </c:pt>
                <c:pt idx="6100">
                  <c:v>2000</c:v>
                </c:pt>
                <c:pt idx="6101">
                  <c:v>2000</c:v>
                </c:pt>
                <c:pt idx="6102">
                  <c:v>2000</c:v>
                </c:pt>
                <c:pt idx="6103">
                  <c:v>2000</c:v>
                </c:pt>
                <c:pt idx="6104">
                  <c:v>2000</c:v>
                </c:pt>
                <c:pt idx="6105">
                  <c:v>2000</c:v>
                </c:pt>
                <c:pt idx="6106">
                  <c:v>2000</c:v>
                </c:pt>
                <c:pt idx="6107">
                  <c:v>2000</c:v>
                </c:pt>
                <c:pt idx="6108">
                  <c:v>2000</c:v>
                </c:pt>
                <c:pt idx="6109">
                  <c:v>2000</c:v>
                </c:pt>
                <c:pt idx="6110">
                  <c:v>2000</c:v>
                </c:pt>
                <c:pt idx="6111">
                  <c:v>2000</c:v>
                </c:pt>
                <c:pt idx="6112">
                  <c:v>2000</c:v>
                </c:pt>
                <c:pt idx="6113">
                  <c:v>2000</c:v>
                </c:pt>
                <c:pt idx="6114">
                  <c:v>2000</c:v>
                </c:pt>
                <c:pt idx="6115">
                  <c:v>2000</c:v>
                </c:pt>
                <c:pt idx="6116">
                  <c:v>2000</c:v>
                </c:pt>
                <c:pt idx="6117">
                  <c:v>2000</c:v>
                </c:pt>
                <c:pt idx="6118">
                  <c:v>2000</c:v>
                </c:pt>
                <c:pt idx="6119">
                  <c:v>2000</c:v>
                </c:pt>
                <c:pt idx="6120">
                  <c:v>2000</c:v>
                </c:pt>
                <c:pt idx="6121">
                  <c:v>2000</c:v>
                </c:pt>
                <c:pt idx="6122">
                  <c:v>2000</c:v>
                </c:pt>
                <c:pt idx="6123">
                  <c:v>2000</c:v>
                </c:pt>
                <c:pt idx="6124">
                  <c:v>2000</c:v>
                </c:pt>
                <c:pt idx="6125">
                  <c:v>2000</c:v>
                </c:pt>
                <c:pt idx="6126">
                  <c:v>2000</c:v>
                </c:pt>
                <c:pt idx="6127">
                  <c:v>2000</c:v>
                </c:pt>
                <c:pt idx="6128">
                  <c:v>2000</c:v>
                </c:pt>
                <c:pt idx="6129">
                  <c:v>2000</c:v>
                </c:pt>
                <c:pt idx="6130">
                  <c:v>2000</c:v>
                </c:pt>
                <c:pt idx="6131">
                  <c:v>2000</c:v>
                </c:pt>
                <c:pt idx="6132">
                  <c:v>2000</c:v>
                </c:pt>
                <c:pt idx="6133">
                  <c:v>2000</c:v>
                </c:pt>
                <c:pt idx="6134">
                  <c:v>2000</c:v>
                </c:pt>
                <c:pt idx="6135">
                  <c:v>2000</c:v>
                </c:pt>
                <c:pt idx="6136">
                  <c:v>2000</c:v>
                </c:pt>
                <c:pt idx="6137">
                  <c:v>2000</c:v>
                </c:pt>
                <c:pt idx="6138">
                  <c:v>2000</c:v>
                </c:pt>
                <c:pt idx="6139">
                  <c:v>2000</c:v>
                </c:pt>
                <c:pt idx="6140">
                  <c:v>2000</c:v>
                </c:pt>
                <c:pt idx="6141">
                  <c:v>2000</c:v>
                </c:pt>
                <c:pt idx="6142">
                  <c:v>2000</c:v>
                </c:pt>
                <c:pt idx="6143">
                  <c:v>2000</c:v>
                </c:pt>
                <c:pt idx="6144">
                  <c:v>2000</c:v>
                </c:pt>
                <c:pt idx="6145">
                  <c:v>2000</c:v>
                </c:pt>
                <c:pt idx="6146">
                  <c:v>2000</c:v>
                </c:pt>
                <c:pt idx="6147">
                  <c:v>2000</c:v>
                </c:pt>
                <c:pt idx="6148">
                  <c:v>2000</c:v>
                </c:pt>
                <c:pt idx="6149">
                  <c:v>2000</c:v>
                </c:pt>
                <c:pt idx="6150">
                  <c:v>2000</c:v>
                </c:pt>
                <c:pt idx="6151">
                  <c:v>2000</c:v>
                </c:pt>
                <c:pt idx="6152">
                  <c:v>2000</c:v>
                </c:pt>
                <c:pt idx="6153">
                  <c:v>2000</c:v>
                </c:pt>
                <c:pt idx="6154">
                  <c:v>2000</c:v>
                </c:pt>
                <c:pt idx="6155">
                  <c:v>2000</c:v>
                </c:pt>
                <c:pt idx="6156">
                  <c:v>2000</c:v>
                </c:pt>
                <c:pt idx="6157">
                  <c:v>2000</c:v>
                </c:pt>
                <c:pt idx="6158">
                  <c:v>2000</c:v>
                </c:pt>
                <c:pt idx="6159">
                  <c:v>2000</c:v>
                </c:pt>
                <c:pt idx="6160">
                  <c:v>2000</c:v>
                </c:pt>
                <c:pt idx="6161">
                  <c:v>2000</c:v>
                </c:pt>
                <c:pt idx="6162">
                  <c:v>2000</c:v>
                </c:pt>
                <c:pt idx="6163">
                  <c:v>2000</c:v>
                </c:pt>
                <c:pt idx="6164">
                  <c:v>2000</c:v>
                </c:pt>
                <c:pt idx="6165">
                  <c:v>2000</c:v>
                </c:pt>
                <c:pt idx="6166">
                  <c:v>2000</c:v>
                </c:pt>
                <c:pt idx="6167">
                  <c:v>2000</c:v>
                </c:pt>
                <c:pt idx="6168">
                  <c:v>2000</c:v>
                </c:pt>
                <c:pt idx="6169">
                  <c:v>2000</c:v>
                </c:pt>
                <c:pt idx="6170">
                  <c:v>2000</c:v>
                </c:pt>
                <c:pt idx="6171">
                  <c:v>2000</c:v>
                </c:pt>
                <c:pt idx="6172">
                  <c:v>2000</c:v>
                </c:pt>
                <c:pt idx="6173">
                  <c:v>2000</c:v>
                </c:pt>
                <c:pt idx="6174">
                  <c:v>2000</c:v>
                </c:pt>
                <c:pt idx="6175">
                  <c:v>2000</c:v>
                </c:pt>
                <c:pt idx="6176">
                  <c:v>2000</c:v>
                </c:pt>
                <c:pt idx="6177">
                  <c:v>2000</c:v>
                </c:pt>
                <c:pt idx="6178">
                  <c:v>2000</c:v>
                </c:pt>
                <c:pt idx="6179">
                  <c:v>2000</c:v>
                </c:pt>
                <c:pt idx="6180">
                  <c:v>2000</c:v>
                </c:pt>
                <c:pt idx="6181">
                  <c:v>2000</c:v>
                </c:pt>
                <c:pt idx="6182">
                  <c:v>2000</c:v>
                </c:pt>
                <c:pt idx="6183">
                  <c:v>2000</c:v>
                </c:pt>
                <c:pt idx="6184">
                  <c:v>2000</c:v>
                </c:pt>
                <c:pt idx="6185">
                  <c:v>2000</c:v>
                </c:pt>
                <c:pt idx="6186">
                  <c:v>2000</c:v>
                </c:pt>
                <c:pt idx="6187">
                  <c:v>2000</c:v>
                </c:pt>
                <c:pt idx="6188">
                  <c:v>2000</c:v>
                </c:pt>
                <c:pt idx="6189">
                  <c:v>2000</c:v>
                </c:pt>
                <c:pt idx="6190">
                  <c:v>2000</c:v>
                </c:pt>
                <c:pt idx="6191">
                  <c:v>2000</c:v>
                </c:pt>
                <c:pt idx="6192">
                  <c:v>2000</c:v>
                </c:pt>
                <c:pt idx="6193">
                  <c:v>2000</c:v>
                </c:pt>
                <c:pt idx="6194">
                  <c:v>2000</c:v>
                </c:pt>
                <c:pt idx="6195">
                  <c:v>2000</c:v>
                </c:pt>
                <c:pt idx="6196">
                  <c:v>2000</c:v>
                </c:pt>
                <c:pt idx="6197">
                  <c:v>2000</c:v>
                </c:pt>
                <c:pt idx="6198">
                  <c:v>2000</c:v>
                </c:pt>
                <c:pt idx="6199">
                  <c:v>2000</c:v>
                </c:pt>
                <c:pt idx="6200">
                  <c:v>2000</c:v>
                </c:pt>
                <c:pt idx="6201">
                  <c:v>2000</c:v>
                </c:pt>
                <c:pt idx="6202">
                  <c:v>2000</c:v>
                </c:pt>
                <c:pt idx="6203">
                  <c:v>2000</c:v>
                </c:pt>
                <c:pt idx="6204">
                  <c:v>2000</c:v>
                </c:pt>
                <c:pt idx="6205">
                  <c:v>2000</c:v>
                </c:pt>
                <c:pt idx="6206">
                  <c:v>2000</c:v>
                </c:pt>
                <c:pt idx="6207">
                  <c:v>2000</c:v>
                </c:pt>
                <c:pt idx="6208">
                  <c:v>2000</c:v>
                </c:pt>
                <c:pt idx="6209">
                  <c:v>2000</c:v>
                </c:pt>
                <c:pt idx="6210">
                  <c:v>2000</c:v>
                </c:pt>
                <c:pt idx="6211">
                  <c:v>2000</c:v>
                </c:pt>
                <c:pt idx="6212">
                  <c:v>2000</c:v>
                </c:pt>
                <c:pt idx="6213">
                  <c:v>2000</c:v>
                </c:pt>
                <c:pt idx="6214">
                  <c:v>2000</c:v>
                </c:pt>
                <c:pt idx="6215">
                  <c:v>2000</c:v>
                </c:pt>
                <c:pt idx="6216">
                  <c:v>2000</c:v>
                </c:pt>
                <c:pt idx="6217">
                  <c:v>2000</c:v>
                </c:pt>
                <c:pt idx="6218">
                  <c:v>2000</c:v>
                </c:pt>
                <c:pt idx="6219">
                  <c:v>2000</c:v>
                </c:pt>
                <c:pt idx="6220">
                  <c:v>2000</c:v>
                </c:pt>
                <c:pt idx="6221">
                  <c:v>2000</c:v>
                </c:pt>
                <c:pt idx="6222">
                  <c:v>2000</c:v>
                </c:pt>
                <c:pt idx="6223">
                  <c:v>2000</c:v>
                </c:pt>
                <c:pt idx="6224">
                  <c:v>2000</c:v>
                </c:pt>
                <c:pt idx="6225">
                  <c:v>2000</c:v>
                </c:pt>
                <c:pt idx="6226">
                  <c:v>2000</c:v>
                </c:pt>
                <c:pt idx="6227">
                  <c:v>2000</c:v>
                </c:pt>
                <c:pt idx="6228">
                  <c:v>2000</c:v>
                </c:pt>
                <c:pt idx="6229">
                  <c:v>2000</c:v>
                </c:pt>
                <c:pt idx="6230">
                  <c:v>2000</c:v>
                </c:pt>
                <c:pt idx="6231">
                  <c:v>2000</c:v>
                </c:pt>
                <c:pt idx="6232">
                  <c:v>2000</c:v>
                </c:pt>
                <c:pt idx="6233">
                  <c:v>2000</c:v>
                </c:pt>
                <c:pt idx="6234">
                  <c:v>2000</c:v>
                </c:pt>
                <c:pt idx="6235">
                  <c:v>2000</c:v>
                </c:pt>
                <c:pt idx="6236">
                  <c:v>2000</c:v>
                </c:pt>
                <c:pt idx="6237">
                  <c:v>2000</c:v>
                </c:pt>
                <c:pt idx="6238">
                  <c:v>2000</c:v>
                </c:pt>
                <c:pt idx="6239">
                  <c:v>2000</c:v>
                </c:pt>
                <c:pt idx="6240">
                  <c:v>2000</c:v>
                </c:pt>
                <c:pt idx="6241">
                  <c:v>2000</c:v>
                </c:pt>
                <c:pt idx="6242">
                  <c:v>2000</c:v>
                </c:pt>
                <c:pt idx="6243">
                  <c:v>2000</c:v>
                </c:pt>
                <c:pt idx="6244">
                  <c:v>2000</c:v>
                </c:pt>
                <c:pt idx="6245">
                  <c:v>2000</c:v>
                </c:pt>
                <c:pt idx="6246">
                  <c:v>2000</c:v>
                </c:pt>
                <c:pt idx="6247">
                  <c:v>2000</c:v>
                </c:pt>
                <c:pt idx="6248">
                  <c:v>2000</c:v>
                </c:pt>
                <c:pt idx="6249">
                  <c:v>2000</c:v>
                </c:pt>
                <c:pt idx="6250">
                  <c:v>2000</c:v>
                </c:pt>
                <c:pt idx="6251">
                  <c:v>2000</c:v>
                </c:pt>
                <c:pt idx="6252">
                  <c:v>2000</c:v>
                </c:pt>
                <c:pt idx="6253">
                  <c:v>2000</c:v>
                </c:pt>
                <c:pt idx="6254">
                  <c:v>2000</c:v>
                </c:pt>
                <c:pt idx="6255">
                  <c:v>2000</c:v>
                </c:pt>
                <c:pt idx="6256">
                  <c:v>2000</c:v>
                </c:pt>
                <c:pt idx="6257">
                  <c:v>2000</c:v>
                </c:pt>
                <c:pt idx="6258">
                  <c:v>2000</c:v>
                </c:pt>
                <c:pt idx="6259">
                  <c:v>2000</c:v>
                </c:pt>
                <c:pt idx="6260">
                  <c:v>2000</c:v>
                </c:pt>
                <c:pt idx="6261">
                  <c:v>2000</c:v>
                </c:pt>
                <c:pt idx="6262">
                  <c:v>2000</c:v>
                </c:pt>
                <c:pt idx="6263">
                  <c:v>2000</c:v>
                </c:pt>
                <c:pt idx="6264">
                  <c:v>2000</c:v>
                </c:pt>
                <c:pt idx="6265">
                  <c:v>2000</c:v>
                </c:pt>
                <c:pt idx="6266">
                  <c:v>2000</c:v>
                </c:pt>
                <c:pt idx="6267">
                  <c:v>2000</c:v>
                </c:pt>
                <c:pt idx="6268">
                  <c:v>2000</c:v>
                </c:pt>
                <c:pt idx="6269">
                  <c:v>2000</c:v>
                </c:pt>
                <c:pt idx="6270">
                  <c:v>2000</c:v>
                </c:pt>
                <c:pt idx="6271">
                  <c:v>2000</c:v>
                </c:pt>
                <c:pt idx="6272">
                  <c:v>2000</c:v>
                </c:pt>
                <c:pt idx="6273">
                  <c:v>2000</c:v>
                </c:pt>
                <c:pt idx="6274">
                  <c:v>2000</c:v>
                </c:pt>
                <c:pt idx="6275">
                  <c:v>2000</c:v>
                </c:pt>
                <c:pt idx="6276">
                  <c:v>2000</c:v>
                </c:pt>
                <c:pt idx="6277">
                  <c:v>2000</c:v>
                </c:pt>
                <c:pt idx="6278">
                  <c:v>2000</c:v>
                </c:pt>
                <c:pt idx="6279">
                  <c:v>2000</c:v>
                </c:pt>
                <c:pt idx="6280">
                  <c:v>2000</c:v>
                </c:pt>
                <c:pt idx="6281">
                  <c:v>2000</c:v>
                </c:pt>
                <c:pt idx="6282">
                  <c:v>2000</c:v>
                </c:pt>
                <c:pt idx="6283">
                  <c:v>2000</c:v>
                </c:pt>
                <c:pt idx="6284">
                  <c:v>2000</c:v>
                </c:pt>
                <c:pt idx="6285">
                  <c:v>2000</c:v>
                </c:pt>
                <c:pt idx="6286">
                  <c:v>2000</c:v>
                </c:pt>
                <c:pt idx="6287">
                  <c:v>2000</c:v>
                </c:pt>
                <c:pt idx="6288">
                  <c:v>2000</c:v>
                </c:pt>
                <c:pt idx="6289">
                  <c:v>2000</c:v>
                </c:pt>
                <c:pt idx="6290">
                  <c:v>2000</c:v>
                </c:pt>
                <c:pt idx="6291">
                  <c:v>2000</c:v>
                </c:pt>
                <c:pt idx="6292">
                  <c:v>2000</c:v>
                </c:pt>
                <c:pt idx="6293">
                  <c:v>2000</c:v>
                </c:pt>
                <c:pt idx="6294">
                  <c:v>2000</c:v>
                </c:pt>
                <c:pt idx="6295">
                  <c:v>2000</c:v>
                </c:pt>
                <c:pt idx="6296">
                  <c:v>2000</c:v>
                </c:pt>
                <c:pt idx="6297">
                  <c:v>2000</c:v>
                </c:pt>
                <c:pt idx="6298">
                  <c:v>2000</c:v>
                </c:pt>
                <c:pt idx="6299">
                  <c:v>2000</c:v>
                </c:pt>
                <c:pt idx="6300">
                  <c:v>2000</c:v>
                </c:pt>
                <c:pt idx="6301">
                  <c:v>2000</c:v>
                </c:pt>
                <c:pt idx="6302">
                  <c:v>2000</c:v>
                </c:pt>
                <c:pt idx="6303">
                  <c:v>2000</c:v>
                </c:pt>
                <c:pt idx="6304">
                  <c:v>2000</c:v>
                </c:pt>
                <c:pt idx="6305">
                  <c:v>2000</c:v>
                </c:pt>
                <c:pt idx="6306">
                  <c:v>2000</c:v>
                </c:pt>
                <c:pt idx="6307">
                  <c:v>2000</c:v>
                </c:pt>
                <c:pt idx="6308">
                  <c:v>2000</c:v>
                </c:pt>
                <c:pt idx="6309">
                  <c:v>2000</c:v>
                </c:pt>
                <c:pt idx="6310">
                  <c:v>2000</c:v>
                </c:pt>
                <c:pt idx="6311">
                  <c:v>2000</c:v>
                </c:pt>
                <c:pt idx="6312">
                  <c:v>2000</c:v>
                </c:pt>
                <c:pt idx="6313">
                  <c:v>2000</c:v>
                </c:pt>
                <c:pt idx="6314">
                  <c:v>2000</c:v>
                </c:pt>
                <c:pt idx="6315">
                  <c:v>2000</c:v>
                </c:pt>
                <c:pt idx="6316">
                  <c:v>2000</c:v>
                </c:pt>
                <c:pt idx="6317">
                  <c:v>2000</c:v>
                </c:pt>
                <c:pt idx="6318">
                  <c:v>2000</c:v>
                </c:pt>
                <c:pt idx="6319">
                  <c:v>2000</c:v>
                </c:pt>
                <c:pt idx="6320">
                  <c:v>2000</c:v>
                </c:pt>
                <c:pt idx="6321">
                  <c:v>2000</c:v>
                </c:pt>
                <c:pt idx="6322">
                  <c:v>2000</c:v>
                </c:pt>
                <c:pt idx="6323">
                  <c:v>2000</c:v>
                </c:pt>
                <c:pt idx="6324">
                  <c:v>2000</c:v>
                </c:pt>
                <c:pt idx="6325">
                  <c:v>2000</c:v>
                </c:pt>
                <c:pt idx="6326">
                  <c:v>2000</c:v>
                </c:pt>
                <c:pt idx="6327">
                  <c:v>2000</c:v>
                </c:pt>
                <c:pt idx="6328">
                  <c:v>2000</c:v>
                </c:pt>
                <c:pt idx="6329">
                  <c:v>2000</c:v>
                </c:pt>
                <c:pt idx="6330">
                  <c:v>2000</c:v>
                </c:pt>
                <c:pt idx="6331">
                  <c:v>2000</c:v>
                </c:pt>
                <c:pt idx="6332">
                  <c:v>2000</c:v>
                </c:pt>
                <c:pt idx="6333">
                  <c:v>2000</c:v>
                </c:pt>
                <c:pt idx="6334">
                  <c:v>2000</c:v>
                </c:pt>
                <c:pt idx="6335">
                  <c:v>2000</c:v>
                </c:pt>
                <c:pt idx="6336">
                  <c:v>2000</c:v>
                </c:pt>
                <c:pt idx="6337">
                  <c:v>2000</c:v>
                </c:pt>
                <c:pt idx="6338">
                  <c:v>2000</c:v>
                </c:pt>
                <c:pt idx="6339">
                  <c:v>2000</c:v>
                </c:pt>
                <c:pt idx="6340">
                  <c:v>2000</c:v>
                </c:pt>
                <c:pt idx="6341">
                  <c:v>2000</c:v>
                </c:pt>
                <c:pt idx="6342">
                  <c:v>2000</c:v>
                </c:pt>
                <c:pt idx="6343">
                  <c:v>2000</c:v>
                </c:pt>
                <c:pt idx="6344">
                  <c:v>2000</c:v>
                </c:pt>
                <c:pt idx="6345">
                  <c:v>2000</c:v>
                </c:pt>
                <c:pt idx="6346">
                  <c:v>2000</c:v>
                </c:pt>
                <c:pt idx="6347">
                  <c:v>2000</c:v>
                </c:pt>
                <c:pt idx="6348">
                  <c:v>2000</c:v>
                </c:pt>
                <c:pt idx="6349">
                  <c:v>2000</c:v>
                </c:pt>
                <c:pt idx="6350">
                  <c:v>2000</c:v>
                </c:pt>
                <c:pt idx="6351">
                  <c:v>2000</c:v>
                </c:pt>
                <c:pt idx="6352">
                  <c:v>2000</c:v>
                </c:pt>
                <c:pt idx="6353">
                  <c:v>2000</c:v>
                </c:pt>
                <c:pt idx="6354">
                  <c:v>2000</c:v>
                </c:pt>
                <c:pt idx="6355">
                  <c:v>2000</c:v>
                </c:pt>
                <c:pt idx="6356">
                  <c:v>2000</c:v>
                </c:pt>
                <c:pt idx="6357">
                  <c:v>2000</c:v>
                </c:pt>
                <c:pt idx="6358">
                  <c:v>2000</c:v>
                </c:pt>
                <c:pt idx="6359">
                  <c:v>2000</c:v>
                </c:pt>
                <c:pt idx="6360">
                  <c:v>2000</c:v>
                </c:pt>
                <c:pt idx="6361">
                  <c:v>2000</c:v>
                </c:pt>
                <c:pt idx="6362">
                  <c:v>2000</c:v>
                </c:pt>
                <c:pt idx="6363">
                  <c:v>2000</c:v>
                </c:pt>
                <c:pt idx="6364">
                  <c:v>2000</c:v>
                </c:pt>
                <c:pt idx="6365">
                  <c:v>2000</c:v>
                </c:pt>
                <c:pt idx="6366">
                  <c:v>2000</c:v>
                </c:pt>
                <c:pt idx="6367">
                  <c:v>2000</c:v>
                </c:pt>
                <c:pt idx="6368">
                  <c:v>2000</c:v>
                </c:pt>
                <c:pt idx="6369">
                  <c:v>2000</c:v>
                </c:pt>
                <c:pt idx="6370">
                  <c:v>2000</c:v>
                </c:pt>
                <c:pt idx="6371">
                  <c:v>2000</c:v>
                </c:pt>
                <c:pt idx="6372">
                  <c:v>2000</c:v>
                </c:pt>
                <c:pt idx="6373">
                  <c:v>2000</c:v>
                </c:pt>
                <c:pt idx="6374">
                  <c:v>2000</c:v>
                </c:pt>
                <c:pt idx="6375">
                  <c:v>2000</c:v>
                </c:pt>
                <c:pt idx="6376">
                  <c:v>2000</c:v>
                </c:pt>
                <c:pt idx="6377">
                  <c:v>2000</c:v>
                </c:pt>
                <c:pt idx="6378">
                  <c:v>2000</c:v>
                </c:pt>
                <c:pt idx="6379">
                  <c:v>2000</c:v>
                </c:pt>
                <c:pt idx="6380">
                  <c:v>2000</c:v>
                </c:pt>
                <c:pt idx="6381">
                  <c:v>2000</c:v>
                </c:pt>
                <c:pt idx="6382">
                  <c:v>2000</c:v>
                </c:pt>
                <c:pt idx="6383">
                  <c:v>2000</c:v>
                </c:pt>
                <c:pt idx="6384">
                  <c:v>2000</c:v>
                </c:pt>
                <c:pt idx="6385">
                  <c:v>2000</c:v>
                </c:pt>
                <c:pt idx="6386">
                  <c:v>2000</c:v>
                </c:pt>
                <c:pt idx="6387">
                  <c:v>2000</c:v>
                </c:pt>
                <c:pt idx="6388">
                  <c:v>2000</c:v>
                </c:pt>
                <c:pt idx="6389">
                  <c:v>2000</c:v>
                </c:pt>
                <c:pt idx="6390">
                  <c:v>2000</c:v>
                </c:pt>
                <c:pt idx="6391">
                  <c:v>2000</c:v>
                </c:pt>
                <c:pt idx="6392">
                  <c:v>2000</c:v>
                </c:pt>
                <c:pt idx="6393">
                  <c:v>2000</c:v>
                </c:pt>
                <c:pt idx="6394">
                  <c:v>2000</c:v>
                </c:pt>
                <c:pt idx="6395">
                  <c:v>2000</c:v>
                </c:pt>
                <c:pt idx="6396">
                  <c:v>2000</c:v>
                </c:pt>
                <c:pt idx="6397">
                  <c:v>2000</c:v>
                </c:pt>
                <c:pt idx="6398">
                  <c:v>2000</c:v>
                </c:pt>
                <c:pt idx="6399">
                  <c:v>2000</c:v>
                </c:pt>
                <c:pt idx="6400">
                  <c:v>2000</c:v>
                </c:pt>
                <c:pt idx="6401">
                  <c:v>2000</c:v>
                </c:pt>
                <c:pt idx="6402">
                  <c:v>2000</c:v>
                </c:pt>
                <c:pt idx="6403">
                  <c:v>2000</c:v>
                </c:pt>
                <c:pt idx="6404">
                  <c:v>2000</c:v>
                </c:pt>
                <c:pt idx="6405">
                  <c:v>2000</c:v>
                </c:pt>
                <c:pt idx="6406">
                  <c:v>2000</c:v>
                </c:pt>
                <c:pt idx="6407">
                  <c:v>2000</c:v>
                </c:pt>
                <c:pt idx="6408">
                  <c:v>2000</c:v>
                </c:pt>
                <c:pt idx="6409">
                  <c:v>2000</c:v>
                </c:pt>
                <c:pt idx="6410">
                  <c:v>2000</c:v>
                </c:pt>
                <c:pt idx="6411">
                  <c:v>2000</c:v>
                </c:pt>
                <c:pt idx="6412">
                  <c:v>2000</c:v>
                </c:pt>
                <c:pt idx="6413">
                  <c:v>2000</c:v>
                </c:pt>
                <c:pt idx="6414">
                  <c:v>2000</c:v>
                </c:pt>
                <c:pt idx="6415">
                  <c:v>2000</c:v>
                </c:pt>
                <c:pt idx="6416">
                  <c:v>2000</c:v>
                </c:pt>
                <c:pt idx="6417">
                  <c:v>2000</c:v>
                </c:pt>
                <c:pt idx="6418">
                  <c:v>2000</c:v>
                </c:pt>
                <c:pt idx="6419">
                  <c:v>2000</c:v>
                </c:pt>
                <c:pt idx="6420">
                  <c:v>2000</c:v>
                </c:pt>
                <c:pt idx="6421">
                  <c:v>2000</c:v>
                </c:pt>
                <c:pt idx="6422">
                  <c:v>2000</c:v>
                </c:pt>
                <c:pt idx="6423">
                  <c:v>2000</c:v>
                </c:pt>
                <c:pt idx="6424">
                  <c:v>2000</c:v>
                </c:pt>
                <c:pt idx="6425">
                  <c:v>2000</c:v>
                </c:pt>
                <c:pt idx="6426">
                  <c:v>2000</c:v>
                </c:pt>
                <c:pt idx="6427">
                  <c:v>2000</c:v>
                </c:pt>
                <c:pt idx="6428">
                  <c:v>2000</c:v>
                </c:pt>
                <c:pt idx="6429">
                  <c:v>2000</c:v>
                </c:pt>
                <c:pt idx="6430">
                  <c:v>2000</c:v>
                </c:pt>
                <c:pt idx="6431">
                  <c:v>2000</c:v>
                </c:pt>
                <c:pt idx="6432">
                  <c:v>2000</c:v>
                </c:pt>
                <c:pt idx="6433">
                  <c:v>2000</c:v>
                </c:pt>
                <c:pt idx="6434">
                  <c:v>2000</c:v>
                </c:pt>
                <c:pt idx="6435">
                  <c:v>2000</c:v>
                </c:pt>
                <c:pt idx="6436">
                  <c:v>2000</c:v>
                </c:pt>
                <c:pt idx="6437">
                  <c:v>2000</c:v>
                </c:pt>
                <c:pt idx="6438">
                  <c:v>2000</c:v>
                </c:pt>
                <c:pt idx="6439">
                  <c:v>2000</c:v>
                </c:pt>
                <c:pt idx="6440">
                  <c:v>2000</c:v>
                </c:pt>
                <c:pt idx="6441">
                  <c:v>2000</c:v>
                </c:pt>
                <c:pt idx="6442">
                  <c:v>2000</c:v>
                </c:pt>
                <c:pt idx="6443">
                  <c:v>2000</c:v>
                </c:pt>
                <c:pt idx="6444">
                  <c:v>2000</c:v>
                </c:pt>
                <c:pt idx="6445">
                  <c:v>2000</c:v>
                </c:pt>
                <c:pt idx="6446">
                  <c:v>2000</c:v>
                </c:pt>
                <c:pt idx="6447">
                  <c:v>2000</c:v>
                </c:pt>
                <c:pt idx="6448">
                  <c:v>2000</c:v>
                </c:pt>
                <c:pt idx="6449">
                  <c:v>2000</c:v>
                </c:pt>
                <c:pt idx="6450">
                  <c:v>2000</c:v>
                </c:pt>
                <c:pt idx="6451">
                  <c:v>2000</c:v>
                </c:pt>
                <c:pt idx="6452">
                  <c:v>2000</c:v>
                </c:pt>
                <c:pt idx="6453">
                  <c:v>2000</c:v>
                </c:pt>
                <c:pt idx="6454">
                  <c:v>2000</c:v>
                </c:pt>
                <c:pt idx="6455">
                  <c:v>2000</c:v>
                </c:pt>
                <c:pt idx="6456">
                  <c:v>2000</c:v>
                </c:pt>
                <c:pt idx="6457">
                  <c:v>2000</c:v>
                </c:pt>
                <c:pt idx="6458">
                  <c:v>2000</c:v>
                </c:pt>
                <c:pt idx="6459">
                  <c:v>2000</c:v>
                </c:pt>
                <c:pt idx="6460">
                  <c:v>2000</c:v>
                </c:pt>
                <c:pt idx="6461">
                  <c:v>2000</c:v>
                </c:pt>
                <c:pt idx="6462">
                  <c:v>2000</c:v>
                </c:pt>
                <c:pt idx="6463">
                  <c:v>2000</c:v>
                </c:pt>
                <c:pt idx="6464">
                  <c:v>2000</c:v>
                </c:pt>
                <c:pt idx="6465">
                  <c:v>2000</c:v>
                </c:pt>
                <c:pt idx="6466">
                  <c:v>2000</c:v>
                </c:pt>
                <c:pt idx="6467">
                  <c:v>2000</c:v>
                </c:pt>
                <c:pt idx="6468">
                  <c:v>2000</c:v>
                </c:pt>
                <c:pt idx="6469">
                  <c:v>2000</c:v>
                </c:pt>
                <c:pt idx="6470">
                  <c:v>2000</c:v>
                </c:pt>
                <c:pt idx="6471">
                  <c:v>2000</c:v>
                </c:pt>
                <c:pt idx="6472">
                  <c:v>2000</c:v>
                </c:pt>
                <c:pt idx="6473">
                  <c:v>2000</c:v>
                </c:pt>
                <c:pt idx="6474">
                  <c:v>2000</c:v>
                </c:pt>
                <c:pt idx="6475">
                  <c:v>2000</c:v>
                </c:pt>
                <c:pt idx="6476">
                  <c:v>2000</c:v>
                </c:pt>
                <c:pt idx="6477">
                  <c:v>2000</c:v>
                </c:pt>
                <c:pt idx="6478">
                  <c:v>2000</c:v>
                </c:pt>
                <c:pt idx="6479">
                  <c:v>2000</c:v>
                </c:pt>
                <c:pt idx="6480">
                  <c:v>2000</c:v>
                </c:pt>
                <c:pt idx="6481">
                  <c:v>2000</c:v>
                </c:pt>
                <c:pt idx="6482">
                  <c:v>2000</c:v>
                </c:pt>
                <c:pt idx="6483">
                  <c:v>2000</c:v>
                </c:pt>
                <c:pt idx="6484">
                  <c:v>2000</c:v>
                </c:pt>
                <c:pt idx="6485">
                  <c:v>2000</c:v>
                </c:pt>
                <c:pt idx="6486">
                  <c:v>2000</c:v>
                </c:pt>
                <c:pt idx="6487">
                  <c:v>2000</c:v>
                </c:pt>
                <c:pt idx="6488">
                  <c:v>2000</c:v>
                </c:pt>
                <c:pt idx="6489">
                  <c:v>2000</c:v>
                </c:pt>
                <c:pt idx="6490">
                  <c:v>2000</c:v>
                </c:pt>
                <c:pt idx="6491">
                  <c:v>2000</c:v>
                </c:pt>
                <c:pt idx="6492">
                  <c:v>2000</c:v>
                </c:pt>
                <c:pt idx="6493">
                  <c:v>2000</c:v>
                </c:pt>
                <c:pt idx="6494">
                  <c:v>2000</c:v>
                </c:pt>
                <c:pt idx="6495">
                  <c:v>2000</c:v>
                </c:pt>
                <c:pt idx="6496">
                  <c:v>2000</c:v>
                </c:pt>
                <c:pt idx="6497">
                  <c:v>2000</c:v>
                </c:pt>
                <c:pt idx="6498">
                  <c:v>2000</c:v>
                </c:pt>
                <c:pt idx="6499">
                  <c:v>2000</c:v>
                </c:pt>
                <c:pt idx="6500">
                  <c:v>2000</c:v>
                </c:pt>
                <c:pt idx="6501">
                  <c:v>2000</c:v>
                </c:pt>
                <c:pt idx="6502">
                  <c:v>2000</c:v>
                </c:pt>
                <c:pt idx="6503">
                  <c:v>2000</c:v>
                </c:pt>
                <c:pt idx="6504">
                  <c:v>2000</c:v>
                </c:pt>
                <c:pt idx="6505">
                  <c:v>2000</c:v>
                </c:pt>
                <c:pt idx="6506">
                  <c:v>2000</c:v>
                </c:pt>
                <c:pt idx="6507">
                  <c:v>2000</c:v>
                </c:pt>
                <c:pt idx="6508">
                  <c:v>2000</c:v>
                </c:pt>
                <c:pt idx="6509">
                  <c:v>2000</c:v>
                </c:pt>
                <c:pt idx="6510">
                  <c:v>2000</c:v>
                </c:pt>
                <c:pt idx="6511">
                  <c:v>2000</c:v>
                </c:pt>
                <c:pt idx="6512">
                  <c:v>2000</c:v>
                </c:pt>
                <c:pt idx="6513">
                  <c:v>2000</c:v>
                </c:pt>
                <c:pt idx="6514">
                  <c:v>2000</c:v>
                </c:pt>
                <c:pt idx="6515">
                  <c:v>2000</c:v>
                </c:pt>
                <c:pt idx="6516">
                  <c:v>2000</c:v>
                </c:pt>
                <c:pt idx="6517">
                  <c:v>2000</c:v>
                </c:pt>
                <c:pt idx="6518">
                  <c:v>2000</c:v>
                </c:pt>
                <c:pt idx="6519">
                  <c:v>2000</c:v>
                </c:pt>
                <c:pt idx="6520">
                  <c:v>2000</c:v>
                </c:pt>
                <c:pt idx="6521">
                  <c:v>2000</c:v>
                </c:pt>
                <c:pt idx="6522">
                  <c:v>2000</c:v>
                </c:pt>
                <c:pt idx="6523">
                  <c:v>2000</c:v>
                </c:pt>
                <c:pt idx="6524">
                  <c:v>2000</c:v>
                </c:pt>
                <c:pt idx="6525">
                  <c:v>2000</c:v>
                </c:pt>
                <c:pt idx="6526">
                  <c:v>2000</c:v>
                </c:pt>
                <c:pt idx="6527">
                  <c:v>2000</c:v>
                </c:pt>
                <c:pt idx="6528">
                  <c:v>2000</c:v>
                </c:pt>
                <c:pt idx="6529">
                  <c:v>2000</c:v>
                </c:pt>
                <c:pt idx="6530">
                  <c:v>2000</c:v>
                </c:pt>
                <c:pt idx="6531">
                  <c:v>2000</c:v>
                </c:pt>
                <c:pt idx="6532">
                  <c:v>2000</c:v>
                </c:pt>
                <c:pt idx="6533">
                  <c:v>2000</c:v>
                </c:pt>
                <c:pt idx="6534">
                  <c:v>2000</c:v>
                </c:pt>
                <c:pt idx="6535">
                  <c:v>2000</c:v>
                </c:pt>
                <c:pt idx="6536">
                  <c:v>2000</c:v>
                </c:pt>
                <c:pt idx="6537">
                  <c:v>2000</c:v>
                </c:pt>
                <c:pt idx="6538">
                  <c:v>2000</c:v>
                </c:pt>
                <c:pt idx="6539">
                  <c:v>2000</c:v>
                </c:pt>
                <c:pt idx="6540">
                  <c:v>2000</c:v>
                </c:pt>
                <c:pt idx="6541">
                  <c:v>2000</c:v>
                </c:pt>
                <c:pt idx="6542">
                  <c:v>2000</c:v>
                </c:pt>
                <c:pt idx="6543">
                  <c:v>2000</c:v>
                </c:pt>
                <c:pt idx="6544">
                  <c:v>2000</c:v>
                </c:pt>
                <c:pt idx="6545">
                  <c:v>2000</c:v>
                </c:pt>
                <c:pt idx="6546">
                  <c:v>2000</c:v>
                </c:pt>
                <c:pt idx="6547">
                  <c:v>2000</c:v>
                </c:pt>
                <c:pt idx="6548">
                  <c:v>2000</c:v>
                </c:pt>
                <c:pt idx="6549">
                  <c:v>2000</c:v>
                </c:pt>
                <c:pt idx="6550">
                  <c:v>2000</c:v>
                </c:pt>
                <c:pt idx="6551">
                  <c:v>2000</c:v>
                </c:pt>
                <c:pt idx="6552">
                  <c:v>2000</c:v>
                </c:pt>
                <c:pt idx="6553">
                  <c:v>2000</c:v>
                </c:pt>
                <c:pt idx="6554">
                  <c:v>2000</c:v>
                </c:pt>
                <c:pt idx="6555">
                  <c:v>2000</c:v>
                </c:pt>
                <c:pt idx="6556">
                  <c:v>2000</c:v>
                </c:pt>
                <c:pt idx="6557">
                  <c:v>2000</c:v>
                </c:pt>
                <c:pt idx="6558">
                  <c:v>2000</c:v>
                </c:pt>
                <c:pt idx="6559">
                  <c:v>2000</c:v>
                </c:pt>
                <c:pt idx="6560">
                  <c:v>2000</c:v>
                </c:pt>
                <c:pt idx="6561">
                  <c:v>2000</c:v>
                </c:pt>
                <c:pt idx="6562">
                  <c:v>2000</c:v>
                </c:pt>
                <c:pt idx="6563">
                  <c:v>2000</c:v>
                </c:pt>
                <c:pt idx="6564">
                  <c:v>2000</c:v>
                </c:pt>
                <c:pt idx="6565">
                  <c:v>2000</c:v>
                </c:pt>
                <c:pt idx="6566">
                  <c:v>2000</c:v>
                </c:pt>
                <c:pt idx="6567">
                  <c:v>2000</c:v>
                </c:pt>
                <c:pt idx="6568">
                  <c:v>2000</c:v>
                </c:pt>
                <c:pt idx="6569">
                  <c:v>2000</c:v>
                </c:pt>
                <c:pt idx="6570">
                  <c:v>2000</c:v>
                </c:pt>
                <c:pt idx="6571">
                  <c:v>2000</c:v>
                </c:pt>
                <c:pt idx="6572">
                  <c:v>2000</c:v>
                </c:pt>
                <c:pt idx="6573">
                  <c:v>2000</c:v>
                </c:pt>
                <c:pt idx="6574">
                  <c:v>2000</c:v>
                </c:pt>
                <c:pt idx="6575">
                  <c:v>2000</c:v>
                </c:pt>
                <c:pt idx="6576">
                  <c:v>2000</c:v>
                </c:pt>
                <c:pt idx="6577">
                  <c:v>2000</c:v>
                </c:pt>
                <c:pt idx="6578">
                  <c:v>2000</c:v>
                </c:pt>
                <c:pt idx="6579">
                  <c:v>2000</c:v>
                </c:pt>
                <c:pt idx="6580">
                  <c:v>2000</c:v>
                </c:pt>
                <c:pt idx="6581">
                  <c:v>2000</c:v>
                </c:pt>
                <c:pt idx="6582">
                  <c:v>2000</c:v>
                </c:pt>
                <c:pt idx="6583">
                  <c:v>2000</c:v>
                </c:pt>
                <c:pt idx="6584">
                  <c:v>2000</c:v>
                </c:pt>
                <c:pt idx="6585">
                  <c:v>2000</c:v>
                </c:pt>
                <c:pt idx="6586">
                  <c:v>2000</c:v>
                </c:pt>
                <c:pt idx="6587">
                  <c:v>2000</c:v>
                </c:pt>
                <c:pt idx="6588">
                  <c:v>2000</c:v>
                </c:pt>
                <c:pt idx="6589">
                  <c:v>2000</c:v>
                </c:pt>
                <c:pt idx="6590">
                  <c:v>2000</c:v>
                </c:pt>
                <c:pt idx="6591">
                  <c:v>2000</c:v>
                </c:pt>
                <c:pt idx="6592">
                  <c:v>2000</c:v>
                </c:pt>
                <c:pt idx="6593">
                  <c:v>2000</c:v>
                </c:pt>
                <c:pt idx="6594">
                  <c:v>2000</c:v>
                </c:pt>
                <c:pt idx="6595">
                  <c:v>2000</c:v>
                </c:pt>
                <c:pt idx="6596">
                  <c:v>2000</c:v>
                </c:pt>
                <c:pt idx="6597">
                  <c:v>2000</c:v>
                </c:pt>
                <c:pt idx="6598">
                  <c:v>2000</c:v>
                </c:pt>
                <c:pt idx="6599">
                  <c:v>2000</c:v>
                </c:pt>
                <c:pt idx="6600">
                  <c:v>2000</c:v>
                </c:pt>
                <c:pt idx="6601">
                  <c:v>2000</c:v>
                </c:pt>
                <c:pt idx="6602">
                  <c:v>2000</c:v>
                </c:pt>
                <c:pt idx="6603">
                  <c:v>2000</c:v>
                </c:pt>
                <c:pt idx="6604">
                  <c:v>2000</c:v>
                </c:pt>
                <c:pt idx="6605">
                  <c:v>2000</c:v>
                </c:pt>
                <c:pt idx="6606">
                  <c:v>2000</c:v>
                </c:pt>
                <c:pt idx="6607">
                  <c:v>2000</c:v>
                </c:pt>
                <c:pt idx="6608">
                  <c:v>2000</c:v>
                </c:pt>
                <c:pt idx="6609">
                  <c:v>2000</c:v>
                </c:pt>
                <c:pt idx="6610">
                  <c:v>2000</c:v>
                </c:pt>
                <c:pt idx="6611">
                  <c:v>2000</c:v>
                </c:pt>
                <c:pt idx="6612">
                  <c:v>2000</c:v>
                </c:pt>
                <c:pt idx="6613">
                  <c:v>2000</c:v>
                </c:pt>
                <c:pt idx="6614">
                  <c:v>2000</c:v>
                </c:pt>
                <c:pt idx="6615">
                  <c:v>2000</c:v>
                </c:pt>
                <c:pt idx="6616">
                  <c:v>2000</c:v>
                </c:pt>
                <c:pt idx="6617">
                  <c:v>2000</c:v>
                </c:pt>
                <c:pt idx="6618">
                  <c:v>2000</c:v>
                </c:pt>
                <c:pt idx="6619">
                  <c:v>2000</c:v>
                </c:pt>
                <c:pt idx="6620">
                  <c:v>2000</c:v>
                </c:pt>
                <c:pt idx="6621">
                  <c:v>2000</c:v>
                </c:pt>
                <c:pt idx="6622">
                  <c:v>2000</c:v>
                </c:pt>
                <c:pt idx="6623">
                  <c:v>2000</c:v>
                </c:pt>
                <c:pt idx="6624">
                  <c:v>2000</c:v>
                </c:pt>
                <c:pt idx="6625">
                  <c:v>2000</c:v>
                </c:pt>
                <c:pt idx="6626">
                  <c:v>2000</c:v>
                </c:pt>
                <c:pt idx="6627">
                  <c:v>2000</c:v>
                </c:pt>
                <c:pt idx="6628">
                  <c:v>2000</c:v>
                </c:pt>
                <c:pt idx="6629">
                  <c:v>2000</c:v>
                </c:pt>
                <c:pt idx="6630">
                  <c:v>2000</c:v>
                </c:pt>
                <c:pt idx="6631">
                  <c:v>2000</c:v>
                </c:pt>
                <c:pt idx="6632">
                  <c:v>2000</c:v>
                </c:pt>
                <c:pt idx="6633">
                  <c:v>2000</c:v>
                </c:pt>
                <c:pt idx="6634">
                  <c:v>2000</c:v>
                </c:pt>
                <c:pt idx="6635">
                  <c:v>2000</c:v>
                </c:pt>
                <c:pt idx="6636">
                  <c:v>2000</c:v>
                </c:pt>
                <c:pt idx="6637">
                  <c:v>2000</c:v>
                </c:pt>
                <c:pt idx="6638">
                  <c:v>2000</c:v>
                </c:pt>
                <c:pt idx="6639">
                  <c:v>2000</c:v>
                </c:pt>
                <c:pt idx="6640">
                  <c:v>2000</c:v>
                </c:pt>
                <c:pt idx="6641">
                  <c:v>2000</c:v>
                </c:pt>
                <c:pt idx="6642">
                  <c:v>2000</c:v>
                </c:pt>
                <c:pt idx="6643">
                  <c:v>2000</c:v>
                </c:pt>
                <c:pt idx="6644">
                  <c:v>2000</c:v>
                </c:pt>
                <c:pt idx="6645">
                  <c:v>2000</c:v>
                </c:pt>
                <c:pt idx="6646">
                  <c:v>2000</c:v>
                </c:pt>
                <c:pt idx="6647">
                  <c:v>2000</c:v>
                </c:pt>
                <c:pt idx="6648">
                  <c:v>2000</c:v>
                </c:pt>
                <c:pt idx="6649">
                  <c:v>2000</c:v>
                </c:pt>
                <c:pt idx="6650">
                  <c:v>2000</c:v>
                </c:pt>
                <c:pt idx="6651">
                  <c:v>2000</c:v>
                </c:pt>
                <c:pt idx="6652">
                  <c:v>2000</c:v>
                </c:pt>
                <c:pt idx="6653">
                  <c:v>2000</c:v>
                </c:pt>
                <c:pt idx="6654">
                  <c:v>2000</c:v>
                </c:pt>
                <c:pt idx="6655">
                  <c:v>2000</c:v>
                </c:pt>
                <c:pt idx="6656">
                  <c:v>2000</c:v>
                </c:pt>
                <c:pt idx="6657">
                  <c:v>2000</c:v>
                </c:pt>
                <c:pt idx="6658">
                  <c:v>2000</c:v>
                </c:pt>
                <c:pt idx="6659">
                  <c:v>2000</c:v>
                </c:pt>
                <c:pt idx="6660">
                  <c:v>2000</c:v>
                </c:pt>
                <c:pt idx="6661">
                  <c:v>2000</c:v>
                </c:pt>
                <c:pt idx="6662">
                  <c:v>2000</c:v>
                </c:pt>
                <c:pt idx="6663">
                  <c:v>2000</c:v>
                </c:pt>
                <c:pt idx="6664">
                  <c:v>2000</c:v>
                </c:pt>
                <c:pt idx="6665">
                  <c:v>2000</c:v>
                </c:pt>
                <c:pt idx="6666">
                  <c:v>2000</c:v>
                </c:pt>
                <c:pt idx="6667">
                  <c:v>2000</c:v>
                </c:pt>
                <c:pt idx="6668">
                  <c:v>2000</c:v>
                </c:pt>
                <c:pt idx="6669">
                  <c:v>2000</c:v>
                </c:pt>
                <c:pt idx="6670">
                  <c:v>2000</c:v>
                </c:pt>
                <c:pt idx="6671">
                  <c:v>2000</c:v>
                </c:pt>
                <c:pt idx="6672">
                  <c:v>2000</c:v>
                </c:pt>
                <c:pt idx="6673">
                  <c:v>2000</c:v>
                </c:pt>
                <c:pt idx="6674">
                  <c:v>2000</c:v>
                </c:pt>
                <c:pt idx="6675">
                  <c:v>2000</c:v>
                </c:pt>
                <c:pt idx="6676">
                  <c:v>2000</c:v>
                </c:pt>
                <c:pt idx="6677">
                  <c:v>2000</c:v>
                </c:pt>
                <c:pt idx="6678">
                  <c:v>2000</c:v>
                </c:pt>
                <c:pt idx="6679">
                  <c:v>2000</c:v>
                </c:pt>
                <c:pt idx="6680">
                  <c:v>2000</c:v>
                </c:pt>
                <c:pt idx="6681">
                  <c:v>2000</c:v>
                </c:pt>
                <c:pt idx="6682">
                  <c:v>2000</c:v>
                </c:pt>
                <c:pt idx="6683">
                  <c:v>2000</c:v>
                </c:pt>
                <c:pt idx="6684">
                  <c:v>2000</c:v>
                </c:pt>
                <c:pt idx="6685">
                  <c:v>2000</c:v>
                </c:pt>
                <c:pt idx="6686">
                  <c:v>2000</c:v>
                </c:pt>
                <c:pt idx="6687">
                  <c:v>2000</c:v>
                </c:pt>
                <c:pt idx="6688">
                  <c:v>2000</c:v>
                </c:pt>
                <c:pt idx="6689">
                  <c:v>2000</c:v>
                </c:pt>
                <c:pt idx="6690">
                  <c:v>2000</c:v>
                </c:pt>
                <c:pt idx="6691">
                  <c:v>2000</c:v>
                </c:pt>
                <c:pt idx="6692">
                  <c:v>2000</c:v>
                </c:pt>
                <c:pt idx="6693">
                  <c:v>2000</c:v>
                </c:pt>
                <c:pt idx="6694">
                  <c:v>2000</c:v>
                </c:pt>
                <c:pt idx="6695">
                  <c:v>2000</c:v>
                </c:pt>
                <c:pt idx="6696">
                  <c:v>2000</c:v>
                </c:pt>
                <c:pt idx="6697">
                  <c:v>2000</c:v>
                </c:pt>
                <c:pt idx="6698">
                  <c:v>2000</c:v>
                </c:pt>
                <c:pt idx="6699">
                  <c:v>2000</c:v>
                </c:pt>
                <c:pt idx="6700">
                  <c:v>2000</c:v>
                </c:pt>
                <c:pt idx="6701">
                  <c:v>2000</c:v>
                </c:pt>
                <c:pt idx="6702">
                  <c:v>2000</c:v>
                </c:pt>
                <c:pt idx="6703">
                  <c:v>2000</c:v>
                </c:pt>
                <c:pt idx="6704">
                  <c:v>2000</c:v>
                </c:pt>
                <c:pt idx="6705">
                  <c:v>2000</c:v>
                </c:pt>
                <c:pt idx="6706">
                  <c:v>2000</c:v>
                </c:pt>
                <c:pt idx="6707">
                  <c:v>2000</c:v>
                </c:pt>
                <c:pt idx="6708">
                  <c:v>2000</c:v>
                </c:pt>
                <c:pt idx="6709">
                  <c:v>2000</c:v>
                </c:pt>
                <c:pt idx="6710">
                  <c:v>2000</c:v>
                </c:pt>
                <c:pt idx="6711">
                  <c:v>2000</c:v>
                </c:pt>
                <c:pt idx="6712">
                  <c:v>2000</c:v>
                </c:pt>
                <c:pt idx="6713">
                  <c:v>2000</c:v>
                </c:pt>
                <c:pt idx="6714">
                  <c:v>2000</c:v>
                </c:pt>
                <c:pt idx="6715">
                  <c:v>2000</c:v>
                </c:pt>
                <c:pt idx="6716">
                  <c:v>2000</c:v>
                </c:pt>
                <c:pt idx="6717">
                  <c:v>2000</c:v>
                </c:pt>
                <c:pt idx="6718">
                  <c:v>2000</c:v>
                </c:pt>
                <c:pt idx="6719">
                  <c:v>2000</c:v>
                </c:pt>
                <c:pt idx="6720">
                  <c:v>2000</c:v>
                </c:pt>
                <c:pt idx="6721">
                  <c:v>2000</c:v>
                </c:pt>
                <c:pt idx="6722">
                  <c:v>2000</c:v>
                </c:pt>
                <c:pt idx="6723">
                  <c:v>2000</c:v>
                </c:pt>
                <c:pt idx="6724">
                  <c:v>2000</c:v>
                </c:pt>
                <c:pt idx="6725">
                  <c:v>2000</c:v>
                </c:pt>
                <c:pt idx="6726">
                  <c:v>2000</c:v>
                </c:pt>
                <c:pt idx="6727">
                  <c:v>2000</c:v>
                </c:pt>
                <c:pt idx="6728">
                  <c:v>2000</c:v>
                </c:pt>
                <c:pt idx="6729">
                  <c:v>2000</c:v>
                </c:pt>
                <c:pt idx="6730">
                  <c:v>2000</c:v>
                </c:pt>
                <c:pt idx="6731">
                  <c:v>2000</c:v>
                </c:pt>
                <c:pt idx="6732">
                  <c:v>2000</c:v>
                </c:pt>
                <c:pt idx="6733">
                  <c:v>2000</c:v>
                </c:pt>
                <c:pt idx="6734">
                  <c:v>2000</c:v>
                </c:pt>
                <c:pt idx="6735">
                  <c:v>2000</c:v>
                </c:pt>
                <c:pt idx="6736">
                  <c:v>2000</c:v>
                </c:pt>
                <c:pt idx="6737">
                  <c:v>2000</c:v>
                </c:pt>
                <c:pt idx="6738">
                  <c:v>2000</c:v>
                </c:pt>
                <c:pt idx="6739">
                  <c:v>2000</c:v>
                </c:pt>
                <c:pt idx="6740">
                  <c:v>2000</c:v>
                </c:pt>
                <c:pt idx="6741">
                  <c:v>2000</c:v>
                </c:pt>
                <c:pt idx="6742">
                  <c:v>2000</c:v>
                </c:pt>
                <c:pt idx="6743">
                  <c:v>2000</c:v>
                </c:pt>
                <c:pt idx="6744">
                  <c:v>2000</c:v>
                </c:pt>
                <c:pt idx="6745">
                  <c:v>2000</c:v>
                </c:pt>
                <c:pt idx="6746">
                  <c:v>2000</c:v>
                </c:pt>
                <c:pt idx="6747">
                  <c:v>2000</c:v>
                </c:pt>
                <c:pt idx="6748">
                  <c:v>2000</c:v>
                </c:pt>
                <c:pt idx="6749">
                  <c:v>2000</c:v>
                </c:pt>
                <c:pt idx="6750">
                  <c:v>2000</c:v>
                </c:pt>
                <c:pt idx="6751">
                  <c:v>2000</c:v>
                </c:pt>
                <c:pt idx="6752">
                  <c:v>2000</c:v>
                </c:pt>
                <c:pt idx="6753">
                  <c:v>2000</c:v>
                </c:pt>
                <c:pt idx="6754">
                  <c:v>2000</c:v>
                </c:pt>
                <c:pt idx="6755">
                  <c:v>2000</c:v>
                </c:pt>
                <c:pt idx="6756">
                  <c:v>2000</c:v>
                </c:pt>
                <c:pt idx="6757">
                  <c:v>2000</c:v>
                </c:pt>
                <c:pt idx="6758">
                  <c:v>2000</c:v>
                </c:pt>
                <c:pt idx="6759">
                  <c:v>2000</c:v>
                </c:pt>
                <c:pt idx="6760">
                  <c:v>2000</c:v>
                </c:pt>
                <c:pt idx="6761">
                  <c:v>2000</c:v>
                </c:pt>
                <c:pt idx="6762">
                  <c:v>2000</c:v>
                </c:pt>
                <c:pt idx="6763">
                  <c:v>2000</c:v>
                </c:pt>
                <c:pt idx="6764">
                  <c:v>2000</c:v>
                </c:pt>
                <c:pt idx="6765">
                  <c:v>2000</c:v>
                </c:pt>
                <c:pt idx="6766">
                  <c:v>2000</c:v>
                </c:pt>
                <c:pt idx="6767">
                  <c:v>2000</c:v>
                </c:pt>
                <c:pt idx="6768">
                  <c:v>2000</c:v>
                </c:pt>
                <c:pt idx="6769">
                  <c:v>2000</c:v>
                </c:pt>
                <c:pt idx="6770">
                  <c:v>2000</c:v>
                </c:pt>
                <c:pt idx="6771">
                  <c:v>2000</c:v>
                </c:pt>
                <c:pt idx="6772">
                  <c:v>2000</c:v>
                </c:pt>
                <c:pt idx="6773">
                  <c:v>2000</c:v>
                </c:pt>
                <c:pt idx="6774">
                  <c:v>2000</c:v>
                </c:pt>
                <c:pt idx="6775">
                  <c:v>2000</c:v>
                </c:pt>
                <c:pt idx="6776">
                  <c:v>2000</c:v>
                </c:pt>
                <c:pt idx="6777">
                  <c:v>2000</c:v>
                </c:pt>
                <c:pt idx="6778">
                  <c:v>2000</c:v>
                </c:pt>
                <c:pt idx="6779">
                  <c:v>2000</c:v>
                </c:pt>
                <c:pt idx="6780">
                  <c:v>2000</c:v>
                </c:pt>
                <c:pt idx="6781">
                  <c:v>2000</c:v>
                </c:pt>
                <c:pt idx="6782">
                  <c:v>2000</c:v>
                </c:pt>
                <c:pt idx="6783">
                  <c:v>2000</c:v>
                </c:pt>
                <c:pt idx="6784">
                  <c:v>2000</c:v>
                </c:pt>
                <c:pt idx="6785">
                  <c:v>2000</c:v>
                </c:pt>
                <c:pt idx="6786">
                  <c:v>2000</c:v>
                </c:pt>
                <c:pt idx="6787">
                  <c:v>2000</c:v>
                </c:pt>
                <c:pt idx="6788">
                  <c:v>2000</c:v>
                </c:pt>
                <c:pt idx="6789">
                  <c:v>2000</c:v>
                </c:pt>
                <c:pt idx="6790">
                  <c:v>2000</c:v>
                </c:pt>
                <c:pt idx="6791">
                  <c:v>2000</c:v>
                </c:pt>
                <c:pt idx="6792">
                  <c:v>2000</c:v>
                </c:pt>
                <c:pt idx="6793">
                  <c:v>2000</c:v>
                </c:pt>
                <c:pt idx="6794">
                  <c:v>2000</c:v>
                </c:pt>
                <c:pt idx="6795">
                  <c:v>2000</c:v>
                </c:pt>
                <c:pt idx="6796">
                  <c:v>2000</c:v>
                </c:pt>
                <c:pt idx="6797">
                  <c:v>2000</c:v>
                </c:pt>
                <c:pt idx="6798">
                  <c:v>2000</c:v>
                </c:pt>
                <c:pt idx="6799">
                  <c:v>2000</c:v>
                </c:pt>
                <c:pt idx="6800">
                  <c:v>2000</c:v>
                </c:pt>
                <c:pt idx="6801">
                  <c:v>2000</c:v>
                </c:pt>
                <c:pt idx="6802">
                  <c:v>2000</c:v>
                </c:pt>
                <c:pt idx="6803">
                  <c:v>2000</c:v>
                </c:pt>
                <c:pt idx="6804">
                  <c:v>2000</c:v>
                </c:pt>
                <c:pt idx="6805">
                  <c:v>2000</c:v>
                </c:pt>
                <c:pt idx="6806">
                  <c:v>2000</c:v>
                </c:pt>
                <c:pt idx="6807">
                  <c:v>2000</c:v>
                </c:pt>
                <c:pt idx="6808">
                  <c:v>2000</c:v>
                </c:pt>
                <c:pt idx="6809">
                  <c:v>2000</c:v>
                </c:pt>
                <c:pt idx="6810">
                  <c:v>2000</c:v>
                </c:pt>
                <c:pt idx="6811">
                  <c:v>2000</c:v>
                </c:pt>
                <c:pt idx="6812">
                  <c:v>2000</c:v>
                </c:pt>
                <c:pt idx="6813">
                  <c:v>2000</c:v>
                </c:pt>
                <c:pt idx="6814">
                  <c:v>2000</c:v>
                </c:pt>
                <c:pt idx="6815">
                  <c:v>2000</c:v>
                </c:pt>
                <c:pt idx="6816">
                  <c:v>2000</c:v>
                </c:pt>
                <c:pt idx="6817">
                  <c:v>2000</c:v>
                </c:pt>
                <c:pt idx="6818">
                  <c:v>2000</c:v>
                </c:pt>
                <c:pt idx="6819">
                  <c:v>2000</c:v>
                </c:pt>
                <c:pt idx="6820">
                  <c:v>2000</c:v>
                </c:pt>
                <c:pt idx="6821">
                  <c:v>2000</c:v>
                </c:pt>
                <c:pt idx="6822">
                  <c:v>2000</c:v>
                </c:pt>
                <c:pt idx="6823">
                  <c:v>2000</c:v>
                </c:pt>
                <c:pt idx="6824">
                  <c:v>2000</c:v>
                </c:pt>
                <c:pt idx="6825">
                  <c:v>2000</c:v>
                </c:pt>
                <c:pt idx="6826">
                  <c:v>2000</c:v>
                </c:pt>
                <c:pt idx="6827">
                  <c:v>2000</c:v>
                </c:pt>
                <c:pt idx="6828">
                  <c:v>2000</c:v>
                </c:pt>
                <c:pt idx="6829">
                  <c:v>2000</c:v>
                </c:pt>
                <c:pt idx="6830">
                  <c:v>2000</c:v>
                </c:pt>
                <c:pt idx="6831">
                  <c:v>2000</c:v>
                </c:pt>
                <c:pt idx="6832">
                  <c:v>2000</c:v>
                </c:pt>
                <c:pt idx="6833">
                  <c:v>2000</c:v>
                </c:pt>
                <c:pt idx="6834">
                  <c:v>2000</c:v>
                </c:pt>
                <c:pt idx="6835">
                  <c:v>2000</c:v>
                </c:pt>
                <c:pt idx="6836">
                  <c:v>2000</c:v>
                </c:pt>
                <c:pt idx="6837">
                  <c:v>2000</c:v>
                </c:pt>
                <c:pt idx="6838">
                  <c:v>2000</c:v>
                </c:pt>
                <c:pt idx="6839">
                  <c:v>2000</c:v>
                </c:pt>
                <c:pt idx="6840">
                  <c:v>2000</c:v>
                </c:pt>
                <c:pt idx="6841">
                  <c:v>2000</c:v>
                </c:pt>
                <c:pt idx="6842">
                  <c:v>2000</c:v>
                </c:pt>
                <c:pt idx="6843">
                  <c:v>2000</c:v>
                </c:pt>
                <c:pt idx="6844">
                  <c:v>2000</c:v>
                </c:pt>
                <c:pt idx="6845">
                  <c:v>2000</c:v>
                </c:pt>
                <c:pt idx="6846">
                  <c:v>2000</c:v>
                </c:pt>
                <c:pt idx="6847">
                  <c:v>2000</c:v>
                </c:pt>
                <c:pt idx="6848">
                  <c:v>2000</c:v>
                </c:pt>
                <c:pt idx="6849">
                  <c:v>2000</c:v>
                </c:pt>
                <c:pt idx="6850">
                  <c:v>2000</c:v>
                </c:pt>
                <c:pt idx="6851">
                  <c:v>2000</c:v>
                </c:pt>
                <c:pt idx="6852">
                  <c:v>2000</c:v>
                </c:pt>
                <c:pt idx="6853">
                  <c:v>2000</c:v>
                </c:pt>
                <c:pt idx="6854">
                  <c:v>2000</c:v>
                </c:pt>
                <c:pt idx="6855">
                  <c:v>2000</c:v>
                </c:pt>
                <c:pt idx="6856">
                  <c:v>2000</c:v>
                </c:pt>
                <c:pt idx="6857">
                  <c:v>2000</c:v>
                </c:pt>
                <c:pt idx="6858">
                  <c:v>2000</c:v>
                </c:pt>
                <c:pt idx="6859">
                  <c:v>2000</c:v>
                </c:pt>
                <c:pt idx="6860">
                  <c:v>2000</c:v>
                </c:pt>
                <c:pt idx="6861">
                  <c:v>2000</c:v>
                </c:pt>
                <c:pt idx="6862">
                  <c:v>2000</c:v>
                </c:pt>
                <c:pt idx="6863">
                  <c:v>2000</c:v>
                </c:pt>
                <c:pt idx="6864">
                  <c:v>2000</c:v>
                </c:pt>
                <c:pt idx="6865">
                  <c:v>2000</c:v>
                </c:pt>
                <c:pt idx="6866">
                  <c:v>2000</c:v>
                </c:pt>
                <c:pt idx="6867">
                  <c:v>2000</c:v>
                </c:pt>
                <c:pt idx="6868">
                  <c:v>2000</c:v>
                </c:pt>
                <c:pt idx="6869">
                  <c:v>2000</c:v>
                </c:pt>
                <c:pt idx="6870">
                  <c:v>2000</c:v>
                </c:pt>
                <c:pt idx="6871">
                  <c:v>2000</c:v>
                </c:pt>
                <c:pt idx="6872">
                  <c:v>2000</c:v>
                </c:pt>
                <c:pt idx="6873">
                  <c:v>2000</c:v>
                </c:pt>
                <c:pt idx="6874">
                  <c:v>2000</c:v>
                </c:pt>
                <c:pt idx="6875">
                  <c:v>2000</c:v>
                </c:pt>
                <c:pt idx="6876">
                  <c:v>2000</c:v>
                </c:pt>
                <c:pt idx="6877">
                  <c:v>2000</c:v>
                </c:pt>
                <c:pt idx="6878">
                  <c:v>2000</c:v>
                </c:pt>
                <c:pt idx="6879">
                  <c:v>2000</c:v>
                </c:pt>
                <c:pt idx="6880">
                  <c:v>2000</c:v>
                </c:pt>
                <c:pt idx="6881">
                  <c:v>2000</c:v>
                </c:pt>
                <c:pt idx="6882">
                  <c:v>2000</c:v>
                </c:pt>
                <c:pt idx="6883">
                  <c:v>2000</c:v>
                </c:pt>
                <c:pt idx="6884">
                  <c:v>2000</c:v>
                </c:pt>
                <c:pt idx="6885">
                  <c:v>2000</c:v>
                </c:pt>
                <c:pt idx="6886">
                  <c:v>2000</c:v>
                </c:pt>
                <c:pt idx="6887">
                  <c:v>2000</c:v>
                </c:pt>
                <c:pt idx="6888">
                  <c:v>2000</c:v>
                </c:pt>
                <c:pt idx="6889">
                  <c:v>2000</c:v>
                </c:pt>
                <c:pt idx="6890">
                  <c:v>2000</c:v>
                </c:pt>
                <c:pt idx="6891">
                  <c:v>2000</c:v>
                </c:pt>
                <c:pt idx="6892">
                  <c:v>2000</c:v>
                </c:pt>
                <c:pt idx="6893">
                  <c:v>2000</c:v>
                </c:pt>
                <c:pt idx="6894">
                  <c:v>2000</c:v>
                </c:pt>
                <c:pt idx="6895">
                  <c:v>2000</c:v>
                </c:pt>
                <c:pt idx="6896">
                  <c:v>2000</c:v>
                </c:pt>
                <c:pt idx="6897">
                  <c:v>2000</c:v>
                </c:pt>
                <c:pt idx="6898">
                  <c:v>2000</c:v>
                </c:pt>
                <c:pt idx="6899">
                  <c:v>2000</c:v>
                </c:pt>
                <c:pt idx="6900">
                  <c:v>2000</c:v>
                </c:pt>
                <c:pt idx="6901">
                  <c:v>2000</c:v>
                </c:pt>
                <c:pt idx="6902">
                  <c:v>2000</c:v>
                </c:pt>
                <c:pt idx="6903">
                  <c:v>2000</c:v>
                </c:pt>
                <c:pt idx="6904">
                  <c:v>2000</c:v>
                </c:pt>
                <c:pt idx="6905">
                  <c:v>2000</c:v>
                </c:pt>
                <c:pt idx="6906">
                  <c:v>2000</c:v>
                </c:pt>
                <c:pt idx="6907">
                  <c:v>2000</c:v>
                </c:pt>
                <c:pt idx="6908">
                  <c:v>2000</c:v>
                </c:pt>
                <c:pt idx="6909">
                  <c:v>2000</c:v>
                </c:pt>
                <c:pt idx="6910">
                  <c:v>2000</c:v>
                </c:pt>
                <c:pt idx="6911">
                  <c:v>2000</c:v>
                </c:pt>
                <c:pt idx="6912">
                  <c:v>2000</c:v>
                </c:pt>
                <c:pt idx="6913">
                  <c:v>2000</c:v>
                </c:pt>
                <c:pt idx="6914">
                  <c:v>2000</c:v>
                </c:pt>
                <c:pt idx="6915">
                  <c:v>2000</c:v>
                </c:pt>
                <c:pt idx="6916">
                  <c:v>2000</c:v>
                </c:pt>
                <c:pt idx="6917">
                  <c:v>2000</c:v>
                </c:pt>
                <c:pt idx="6918">
                  <c:v>2000</c:v>
                </c:pt>
                <c:pt idx="6919">
                  <c:v>2000</c:v>
                </c:pt>
                <c:pt idx="6920">
                  <c:v>2000</c:v>
                </c:pt>
                <c:pt idx="6921">
                  <c:v>2000</c:v>
                </c:pt>
                <c:pt idx="6922">
                  <c:v>2000</c:v>
                </c:pt>
                <c:pt idx="6923">
                  <c:v>2000</c:v>
                </c:pt>
                <c:pt idx="6924">
                  <c:v>2000</c:v>
                </c:pt>
                <c:pt idx="6925">
                  <c:v>2000</c:v>
                </c:pt>
                <c:pt idx="6926">
                  <c:v>2000</c:v>
                </c:pt>
                <c:pt idx="6927">
                  <c:v>2000</c:v>
                </c:pt>
                <c:pt idx="6928">
                  <c:v>2000</c:v>
                </c:pt>
                <c:pt idx="6929">
                  <c:v>2000</c:v>
                </c:pt>
                <c:pt idx="6930">
                  <c:v>2000</c:v>
                </c:pt>
                <c:pt idx="6931">
                  <c:v>2000</c:v>
                </c:pt>
                <c:pt idx="6932">
                  <c:v>2000</c:v>
                </c:pt>
                <c:pt idx="6933">
                  <c:v>2000</c:v>
                </c:pt>
                <c:pt idx="6934">
                  <c:v>2000</c:v>
                </c:pt>
                <c:pt idx="6935">
                  <c:v>2000</c:v>
                </c:pt>
                <c:pt idx="6936">
                  <c:v>2000</c:v>
                </c:pt>
                <c:pt idx="6937">
                  <c:v>2000</c:v>
                </c:pt>
                <c:pt idx="6938">
                  <c:v>2000</c:v>
                </c:pt>
                <c:pt idx="6939">
                  <c:v>2000</c:v>
                </c:pt>
                <c:pt idx="6940">
                  <c:v>2000</c:v>
                </c:pt>
                <c:pt idx="6941">
                  <c:v>2000</c:v>
                </c:pt>
                <c:pt idx="6942">
                  <c:v>2000</c:v>
                </c:pt>
                <c:pt idx="6943">
                  <c:v>2000</c:v>
                </c:pt>
                <c:pt idx="6944">
                  <c:v>2000</c:v>
                </c:pt>
                <c:pt idx="6945">
                  <c:v>2000</c:v>
                </c:pt>
                <c:pt idx="6946">
                  <c:v>2000</c:v>
                </c:pt>
                <c:pt idx="6947">
                  <c:v>2000</c:v>
                </c:pt>
                <c:pt idx="6948">
                  <c:v>2000</c:v>
                </c:pt>
                <c:pt idx="6949">
                  <c:v>2000</c:v>
                </c:pt>
                <c:pt idx="6950">
                  <c:v>2000</c:v>
                </c:pt>
                <c:pt idx="6951">
                  <c:v>2000</c:v>
                </c:pt>
                <c:pt idx="6952">
                  <c:v>2000</c:v>
                </c:pt>
                <c:pt idx="6953">
                  <c:v>2000</c:v>
                </c:pt>
                <c:pt idx="6954">
                  <c:v>2000</c:v>
                </c:pt>
                <c:pt idx="6955">
                  <c:v>2000</c:v>
                </c:pt>
                <c:pt idx="6956">
                  <c:v>2000</c:v>
                </c:pt>
                <c:pt idx="6957">
                  <c:v>2000</c:v>
                </c:pt>
                <c:pt idx="6958">
                  <c:v>2000</c:v>
                </c:pt>
                <c:pt idx="6959">
                  <c:v>2000</c:v>
                </c:pt>
                <c:pt idx="6960">
                  <c:v>2000</c:v>
                </c:pt>
                <c:pt idx="6961">
                  <c:v>2000</c:v>
                </c:pt>
                <c:pt idx="6962">
                  <c:v>2000</c:v>
                </c:pt>
                <c:pt idx="6963">
                  <c:v>2000</c:v>
                </c:pt>
                <c:pt idx="6964">
                  <c:v>2000</c:v>
                </c:pt>
                <c:pt idx="6965">
                  <c:v>2000</c:v>
                </c:pt>
                <c:pt idx="6966">
                  <c:v>2000</c:v>
                </c:pt>
                <c:pt idx="6967">
                  <c:v>2000</c:v>
                </c:pt>
                <c:pt idx="6968">
                  <c:v>2000</c:v>
                </c:pt>
                <c:pt idx="6969">
                  <c:v>2000</c:v>
                </c:pt>
                <c:pt idx="6970">
                  <c:v>2000</c:v>
                </c:pt>
                <c:pt idx="6971">
                  <c:v>2000</c:v>
                </c:pt>
                <c:pt idx="6972">
                  <c:v>2000</c:v>
                </c:pt>
                <c:pt idx="6973">
                  <c:v>2000</c:v>
                </c:pt>
                <c:pt idx="6974">
                  <c:v>2000</c:v>
                </c:pt>
                <c:pt idx="6975">
                  <c:v>2000</c:v>
                </c:pt>
                <c:pt idx="6976">
                  <c:v>2000</c:v>
                </c:pt>
                <c:pt idx="6977">
                  <c:v>2000</c:v>
                </c:pt>
                <c:pt idx="6978">
                  <c:v>2000</c:v>
                </c:pt>
                <c:pt idx="6979">
                  <c:v>2000</c:v>
                </c:pt>
                <c:pt idx="6980">
                  <c:v>2000</c:v>
                </c:pt>
                <c:pt idx="6981">
                  <c:v>2000</c:v>
                </c:pt>
                <c:pt idx="6982">
                  <c:v>2000</c:v>
                </c:pt>
                <c:pt idx="6983">
                  <c:v>2000</c:v>
                </c:pt>
                <c:pt idx="6984">
                  <c:v>2000</c:v>
                </c:pt>
                <c:pt idx="6985">
                  <c:v>2000</c:v>
                </c:pt>
                <c:pt idx="6986">
                  <c:v>2000</c:v>
                </c:pt>
                <c:pt idx="6987">
                  <c:v>2000</c:v>
                </c:pt>
                <c:pt idx="6988">
                  <c:v>2000</c:v>
                </c:pt>
                <c:pt idx="6989">
                  <c:v>2000</c:v>
                </c:pt>
                <c:pt idx="6990">
                  <c:v>2000</c:v>
                </c:pt>
                <c:pt idx="6991">
                  <c:v>2000</c:v>
                </c:pt>
                <c:pt idx="6992">
                  <c:v>2000</c:v>
                </c:pt>
                <c:pt idx="6993">
                  <c:v>2000</c:v>
                </c:pt>
                <c:pt idx="6994">
                  <c:v>2000</c:v>
                </c:pt>
                <c:pt idx="6995">
                  <c:v>2000</c:v>
                </c:pt>
                <c:pt idx="6996">
                  <c:v>2000</c:v>
                </c:pt>
                <c:pt idx="6997">
                  <c:v>2000</c:v>
                </c:pt>
                <c:pt idx="6998">
                  <c:v>2000</c:v>
                </c:pt>
                <c:pt idx="6999">
                  <c:v>2000</c:v>
                </c:pt>
                <c:pt idx="7000">
                  <c:v>2000</c:v>
                </c:pt>
                <c:pt idx="7001">
                  <c:v>2000</c:v>
                </c:pt>
                <c:pt idx="7002">
                  <c:v>2000</c:v>
                </c:pt>
                <c:pt idx="7003">
                  <c:v>2000</c:v>
                </c:pt>
                <c:pt idx="7004">
                  <c:v>2000</c:v>
                </c:pt>
                <c:pt idx="7005">
                  <c:v>2000</c:v>
                </c:pt>
                <c:pt idx="7006">
                  <c:v>2000</c:v>
                </c:pt>
                <c:pt idx="7007">
                  <c:v>2000</c:v>
                </c:pt>
                <c:pt idx="7008">
                  <c:v>2000</c:v>
                </c:pt>
                <c:pt idx="7009">
                  <c:v>2000</c:v>
                </c:pt>
                <c:pt idx="7010">
                  <c:v>2000</c:v>
                </c:pt>
                <c:pt idx="7011">
                  <c:v>2000</c:v>
                </c:pt>
                <c:pt idx="7012">
                  <c:v>2000</c:v>
                </c:pt>
                <c:pt idx="7013">
                  <c:v>2000</c:v>
                </c:pt>
                <c:pt idx="7014">
                  <c:v>2000</c:v>
                </c:pt>
                <c:pt idx="7015">
                  <c:v>2000</c:v>
                </c:pt>
                <c:pt idx="7016">
                  <c:v>2000</c:v>
                </c:pt>
                <c:pt idx="7017">
                  <c:v>2000</c:v>
                </c:pt>
                <c:pt idx="7018">
                  <c:v>2000</c:v>
                </c:pt>
                <c:pt idx="7019">
                  <c:v>2000</c:v>
                </c:pt>
                <c:pt idx="7020">
                  <c:v>2000</c:v>
                </c:pt>
                <c:pt idx="7021">
                  <c:v>2000</c:v>
                </c:pt>
                <c:pt idx="7022">
                  <c:v>2000</c:v>
                </c:pt>
                <c:pt idx="7023">
                  <c:v>2000</c:v>
                </c:pt>
                <c:pt idx="7024">
                  <c:v>2000</c:v>
                </c:pt>
                <c:pt idx="7025">
                  <c:v>2000</c:v>
                </c:pt>
                <c:pt idx="7026">
                  <c:v>2000</c:v>
                </c:pt>
                <c:pt idx="7027">
                  <c:v>2000</c:v>
                </c:pt>
                <c:pt idx="7028">
                  <c:v>2000</c:v>
                </c:pt>
                <c:pt idx="7029">
                  <c:v>2000</c:v>
                </c:pt>
                <c:pt idx="7030">
                  <c:v>2000</c:v>
                </c:pt>
                <c:pt idx="7031">
                  <c:v>2000</c:v>
                </c:pt>
                <c:pt idx="7032">
                  <c:v>2000</c:v>
                </c:pt>
                <c:pt idx="7033">
                  <c:v>2000</c:v>
                </c:pt>
                <c:pt idx="7034">
                  <c:v>2000</c:v>
                </c:pt>
                <c:pt idx="7035">
                  <c:v>2000</c:v>
                </c:pt>
                <c:pt idx="7036">
                  <c:v>2000</c:v>
                </c:pt>
                <c:pt idx="7037">
                  <c:v>2000</c:v>
                </c:pt>
                <c:pt idx="7038">
                  <c:v>2000</c:v>
                </c:pt>
                <c:pt idx="7039">
                  <c:v>2000</c:v>
                </c:pt>
                <c:pt idx="7040">
                  <c:v>2000</c:v>
                </c:pt>
                <c:pt idx="7041">
                  <c:v>2000</c:v>
                </c:pt>
                <c:pt idx="7042">
                  <c:v>2000</c:v>
                </c:pt>
                <c:pt idx="7043">
                  <c:v>2000</c:v>
                </c:pt>
                <c:pt idx="7044">
                  <c:v>2000</c:v>
                </c:pt>
                <c:pt idx="7045">
                  <c:v>2000</c:v>
                </c:pt>
                <c:pt idx="7046">
                  <c:v>2000</c:v>
                </c:pt>
                <c:pt idx="7047">
                  <c:v>2000</c:v>
                </c:pt>
                <c:pt idx="7048">
                  <c:v>2000</c:v>
                </c:pt>
                <c:pt idx="7049">
                  <c:v>2000</c:v>
                </c:pt>
                <c:pt idx="7050">
                  <c:v>2000</c:v>
                </c:pt>
                <c:pt idx="7051">
                  <c:v>2000</c:v>
                </c:pt>
                <c:pt idx="7052">
                  <c:v>2000</c:v>
                </c:pt>
                <c:pt idx="7053">
                  <c:v>2000</c:v>
                </c:pt>
                <c:pt idx="7054">
                  <c:v>2000</c:v>
                </c:pt>
                <c:pt idx="7055">
                  <c:v>2000</c:v>
                </c:pt>
                <c:pt idx="7056">
                  <c:v>2000</c:v>
                </c:pt>
                <c:pt idx="7057">
                  <c:v>2000</c:v>
                </c:pt>
                <c:pt idx="7058">
                  <c:v>2000</c:v>
                </c:pt>
                <c:pt idx="7059">
                  <c:v>2000</c:v>
                </c:pt>
                <c:pt idx="7060">
                  <c:v>2000</c:v>
                </c:pt>
                <c:pt idx="7061">
                  <c:v>2000</c:v>
                </c:pt>
                <c:pt idx="7062">
                  <c:v>2000</c:v>
                </c:pt>
                <c:pt idx="7063">
                  <c:v>2000</c:v>
                </c:pt>
                <c:pt idx="7064">
                  <c:v>2000</c:v>
                </c:pt>
                <c:pt idx="7065">
                  <c:v>2000</c:v>
                </c:pt>
                <c:pt idx="7066">
                  <c:v>2000</c:v>
                </c:pt>
                <c:pt idx="7067">
                  <c:v>2000</c:v>
                </c:pt>
                <c:pt idx="7068">
                  <c:v>2000</c:v>
                </c:pt>
                <c:pt idx="7069">
                  <c:v>2000</c:v>
                </c:pt>
                <c:pt idx="7070">
                  <c:v>2000</c:v>
                </c:pt>
                <c:pt idx="7071">
                  <c:v>2000</c:v>
                </c:pt>
                <c:pt idx="7072">
                  <c:v>2000</c:v>
                </c:pt>
                <c:pt idx="7073">
                  <c:v>2000</c:v>
                </c:pt>
                <c:pt idx="7074">
                  <c:v>2000</c:v>
                </c:pt>
                <c:pt idx="7075">
                  <c:v>2000</c:v>
                </c:pt>
                <c:pt idx="7076">
                  <c:v>2000</c:v>
                </c:pt>
                <c:pt idx="7077">
                  <c:v>2000</c:v>
                </c:pt>
                <c:pt idx="7078">
                  <c:v>2000</c:v>
                </c:pt>
                <c:pt idx="7079">
                  <c:v>2000</c:v>
                </c:pt>
                <c:pt idx="7080">
                  <c:v>2000</c:v>
                </c:pt>
                <c:pt idx="7081">
                  <c:v>2000</c:v>
                </c:pt>
                <c:pt idx="7082">
                  <c:v>2000</c:v>
                </c:pt>
                <c:pt idx="7083">
                  <c:v>2000</c:v>
                </c:pt>
                <c:pt idx="7084">
                  <c:v>2000</c:v>
                </c:pt>
                <c:pt idx="7085">
                  <c:v>2000</c:v>
                </c:pt>
                <c:pt idx="7086">
                  <c:v>2000</c:v>
                </c:pt>
                <c:pt idx="7087">
                  <c:v>2000</c:v>
                </c:pt>
                <c:pt idx="7088">
                  <c:v>2000</c:v>
                </c:pt>
                <c:pt idx="7089">
                  <c:v>2000</c:v>
                </c:pt>
                <c:pt idx="7090">
                  <c:v>2000</c:v>
                </c:pt>
                <c:pt idx="7091">
                  <c:v>2000</c:v>
                </c:pt>
                <c:pt idx="7092">
                  <c:v>2000</c:v>
                </c:pt>
                <c:pt idx="7093">
                  <c:v>2000</c:v>
                </c:pt>
                <c:pt idx="7094">
                  <c:v>2000</c:v>
                </c:pt>
                <c:pt idx="7095">
                  <c:v>2000</c:v>
                </c:pt>
                <c:pt idx="7096">
                  <c:v>2000</c:v>
                </c:pt>
                <c:pt idx="7097">
                  <c:v>2000</c:v>
                </c:pt>
                <c:pt idx="7098">
                  <c:v>2000</c:v>
                </c:pt>
                <c:pt idx="7099">
                  <c:v>2000</c:v>
                </c:pt>
                <c:pt idx="7100">
                  <c:v>2000</c:v>
                </c:pt>
                <c:pt idx="7101">
                  <c:v>2000</c:v>
                </c:pt>
                <c:pt idx="7102">
                  <c:v>2000</c:v>
                </c:pt>
                <c:pt idx="7103">
                  <c:v>2000</c:v>
                </c:pt>
                <c:pt idx="7104">
                  <c:v>2000</c:v>
                </c:pt>
                <c:pt idx="7105">
                  <c:v>2000</c:v>
                </c:pt>
                <c:pt idx="7106">
                  <c:v>2000</c:v>
                </c:pt>
                <c:pt idx="7107">
                  <c:v>2000</c:v>
                </c:pt>
                <c:pt idx="7108">
                  <c:v>2000</c:v>
                </c:pt>
                <c:pt idx="7109">
                  <c:v>2000</c:v>
                </c:pt>
                <c:pt idx="7110">
                  <c:v>2000</c:v>
                </c:pt>
                <c:pt idx="7111">
                  <c:v>2000</c:v>
                </c:pt>
                <c:pt idx="7112">
                  <c:v>2000</c:v>
                </c:pt>
                <c:pt idx="7113">
                  <c:v>2000</c:v>
                </c:pt>
                <c:pt idx="7114">
                  <c:v>2000</c:v>
                </c:pt>
                <c:pt idx="7115">
                  <c:v>2000</c:v>
                </c:pt>
                <c:pt idx="7116">
                  <c:v>2000</c:v>
                </c:pt>
                <c:pt idx="7117">
                  <c:v>2000</c:v>
                </c:pt>
                <c:pt idx="7118">
                  <c:v>2000</c:v>
                </c:pt>
                <c:pt idx="7119">
                  <c:v>2000</c:v>
                </c:pt>
                <c:pt idx="7120">
                  <c:v>2000</c:v>
                </c:pt>
                <c:pt idx="7121">
                  <c:v>2000</c:v>
                </c:pt>
                <c:pt idx="7122">
                  <c:v>2000</c:v>
                </c:pt>
                <c:pt idx="7123">
                  <c:v>2000</c:v>
                </c:pt>
                <c:pt idx="7124">
                  <c:v>2000</c:v>
                </c:pt>
                <c:pt idx="7125">
                  <c:v>2000</c:v>
                </c:pt>
                <c:pt idx="7126">
                  <c:v>2000</c:v>
                </c:pt>
                <c:pt idx="7127">
                  <c:v>2000</c:v>
                </c:pt>
                <c:pt idx="7128">
                  <c:v>2000</c:v>
                </c:pt>
                <c:pt idx="7129">
                  <c:v>2000</c:v>
                </c:pt>
                <c:pt idx="7130">
                  <c:v>2000</c:v>
                </c:pt>
                <c:pt idx="7131">
                  <c:v>2000</c:v>
                </c:pt>
                <c:pt idx="7132">
                  <c:v>2000</c:v>
                </c:pt>
                <c:pt idx="7133">
                  <c:v>2000</c:v>
                </c:pt>
                <c:pt idx="7134">
                  <c:v>2000</c:v>
                </c:pt>
                <c:pt idx="7135">
                  <c:v>2000</c:v>
                </c:pt>
                <c:pt idx="7136">
                  <c:v>2000</c:v>
                </c:pt>
                <c:pt idx="7137">
                  <c:v>2000</c:v>
                </c:pt>
                <c:pt idx="7138">
                  <c:v>2000</c:v>
                </c:pt>
                <c:pt idx="7139">
                  <c:v>2000</c:v>
                </c:pt>
                <c:pt idx="7140">
                  <c:v>2000</c:v>
                </c:pt>
                <c:pt idx="7141">
                  <c:v>2000</c:v>
                </c:pt>
                <c:pt idx="7142">
                  <c:v>2000</c:v>
                </c:pt>
                <c:pt idx="7143">
                  <c:v>2000</c:v>
                </c:pt>
                <c:pt idx="7144">
                  <c:v>2000</c:v>
                </c:pt>
                <c:pt idx="7145">
                  <c:v>2000</c:v>
                </c:pt>
                <c:pt idx="7146">
                  <c:v>2000</c:v>
                </c:pt>
                <c:pt idx="7147">
                  <c:v>2000</c:v>
                </c:pt>
                <c:pt idx="7148">
                  <c:v>2000</c:v>
                </c:pt>
                <c:pt idx="7149">
                  <c:v>2000</c:v>
                </c:pt>
                <c:pt idx="7150">
                  <c:v>2000</c:v>
                </c:pt>
                <c:pt idx="7151">
                  <c:v>2000</c:v>
                </c:pt>
                <c:pt idx="7152">
                  <c:v>2000</c:v>
                </c:pt>
                <c:pt idx="7153">
                  <c:v>2000</c:v>
                </c:pt>
                <c:pt idx="7154">
                  <c:v>2000</c:v>
                </c:pt>
                <c:pt idx="7155">
                  <c:v>2000</c:v>
                </c:pt>
                <c:pt idx="7156">
                  <c:v>2000</c:v>
                </c:pt>
                <c:pt idx="7157">
                  <c:v>2000</c:v>
                </c:pt>
                <c:pt idx="7158">
                  <c:v>2000</c:v>
                </c:pt>
                <c:pt idx="7159">
                  <c:v>2000</c:v>
                </c:pt>
                <c:pt idx="7160">
                  <c:v>2000</c:v>
                </c:pt>
                <c:pt idx="7161">
                  <c:v>2000</c:v>
                </c:pt>
                <c:pt idx="7162">
                  <c:v>2000</c:v>
                </c:pt>
                <c:pt idx="7163">
                  <c:v>2000</c:v>
                </c:pt>
                <c:pt idx="7164">
                  <c:v>2000</c:v>
                </c:pt>
                <c:pt idx="7165">
                  <c:v>2000</c:v>
                </c:pt>
                <c:pt idx="7166">
                  <c:v>2000</c:v>
                </c:pt>
                <c:pt idx="7167">
                  <c:v>2000</c:v>
                </c:pt>
                <c:pt idx="7168">
                  <c:v>2000</c:v>
                </c:pt>
                <c:pt idx="7169">
                  <c:v>2000</c:v>
                </c:pt>
                <c:pt idx="7170">
                  <c:v>2000</c:v>
                </c:pt>
                <c:pt idx="7171">
                  <c:v>2000</c:v>
                </c:pt>
                <c:pt idx="7172">
                  <c:v>2000</c:v>
                </c:pt>
                <c:pt idx="7173">
                  <c:v>2000</c:v>
                </c:pt>
                <c:pt idx="7174">
                  <c:v>2000</c:v>
                </c:pt>
                <c:pt idx="7175">
                  <c:v>2000</c:v>
                </c:pt>
                <c:pt idx="7176">
                  <c:v>2000</c:v>
                </c:pt>
                <c:pt idx="7177">
                  <c:v>2000</c:v>
                </c:pt>
                <c:pt idx="7178">
                  <c:v>2000</c:v>
                </c:pt>
                <c:pt idx="7179">
                  <c:v>2000</c:v>
                </c:pt>
                <c:pt idx="7180">
                  <c:v>2000</c:v>
                </c:pt>
                <c:pt idx="7181">
                  <c:v>2000</c:v>
                </c:pt>
                <c:pt idx="7182">
                  <c:v>2000</c:v>
                </c:pt>
                <c:pt idx="7183">
                  <c:v>2000</c:v>
                </c:pt>
                <c:pt idx="7184">
                  <c:v>2000</c:v>
                </c:pt>
                <c:pt idx="7185">
                  <c:v>2000</c:v>
                </c:pt>
                <c:pt idx="7186">
                  <c:v>2000</c:v>
                </c:pt>
                <c:pt idx="7187">
                  <c:v>2000</c:v>
                </c:pt>
                <c:pt idx="7188">
                  <c:v>2000</c:v>
                </c:pt>
                <c:pt idx="7189">
                  <c:v>2000</c:v>
                </c:pt>
                <c:pt idx="7190">
                  <c:v>2000</c:v>
                </c:pt>
                <c:pt idx="7191">
                  <c:v>2000</c:v>
                </c:pt>
                <c:pt idx="7192">
                  <c:v>2000</c:v>
                </c:pt>
                <c:pt idx="7193">
                  <c:v>2000</c:v>
                </c:pt>
                <c:pt idx="7194">
                  <c:v>2000</c:v>
                </c:pt>
                <c:pt idx="7195">
                  <c:v>2000</c:v>
                </c:pt>
                <c:pt idx="7196">
                  <c:v>2000</c:v>
                </c:pt>
                <c:pt idx="7197">
                  <c:v>2000</c:v>
                </c:pt>
                <c:pt idx="7198">
                  <c:v>2000</c:v>
                </c:pt>
                <c:pt idx="7199">
                  <c:v>2000</c:v>
                </c:pt>
                <c:pt idx="7200">
                  <c:v>2000</c:v>
                </c:pt>
                <c:pt idx="7201">
                  <c:v>2000</c:v>
                </c:pt>
                <c:pt idx="7202">
                  <c:v>2000</c:v>
                </c:pt>
                <c:pt idx="7203">
                  <c:v>2000</c:v>
                </c:pt>
                <c:pt idx="7204">
                  <c:v>2000</c:v>
                </c:pt>
                <c:pt idx="7205">
                  <c:v>2000</c:v>
                </c:pt>
                <c:pt idx="7206">
                  <c:v>2000</c:v>
                </c:pt>
                <c:pt idx="7207">
                  <c:v>2000</c:v>
                </c:pt>
                <c:pt idx="7208">
                  <c:v>2000</c:v>
                </c:pt>
                <c:pt idx="7209">
                  <c:v>2000</c:v>
                </c:pt>
                <c:pt idx="7210">
                  <c:v>2000</c:v>
                </c:pt>
                <c:pt idx="7211">
                  <c:v>2000</c:v>
                </c:pt>
                <c:pt idx="7212">
                  <c:v>2000</c:v>
                </c:pt>
                <c:pt idx="7213">
                  <c:v>2000</c:v>
                </c:pt>
                <c:pt idx="7214">
                  <c:v>2000</c:v>
                </c:pt>
                <c:pt idx="7215">
                  <c:v>2000</c:v>
                </c:pt>
                <c:pt idx="7216">
                  <c:v>2000</c:v>
                </c:pt>
                <c:pt idx="7217">
                  <c:v>2000</c:v>
                </c:pt>
                <c:pt idx="7218">
                  <c:v>2000</c:v>
                </c:pt>
                <c:pt idx="7219">
                  <c:v>2000</c:v>
                </c:pt>
                <c:pt idx="7220">
                  <c:v>2000</c:v>
                </c:pt>
                <c:pt idx="7221">
                  <c:v>2000</c:v>
                </c:pt>
                <c:pt idx="7222">
                  <c:v>2000</c:v>
                </c:pt>
                <c:pt idx="7223">
                  <c:v>2000</c:v>
                </c:pt>
                <c:pt idx="7224">
                  <c:v>2000</c:v>
                </c:pt>
                <c:pt idx="7225">
                  <c:v>2000</c:v>
                </c:pt>
                <c:pt idx="7226">
                  <c:v>2000</c:v>
                </c:pt>
                <c:pt idx="7227">
                  <c:v>2000</c:v>
                </c:pt>
                <c:pt idx="7228">
                  <c:v>2000</c:v>
                </c:pt>
                <c:pt idx="7229">
                  <c:v>2000</c:v>
                </c:pt>
                <c:pt idx="7230">
                  <c:v>2000</c:v>
                </c:pt>
                <c:pt idx="7231">
                  <c:v>2000</c:v>
                </c:pt>
                <c:pt idx="7232">
                  <c:v>2000</c:v>
                </c:pt>
                <c:pt idx="7233">
                  <c:v>2000</c:v>
                </c:pt>
                <c:pt idx="7234">
                  <c:v>2000</c:v>
                </c:pt>
                <c:pt idx="7235">
                  <c:v>2000</c:v>
                </c:pt>
                <c:pt idx="7236">
                  <c:v>2000</c:v>
                </c:pt>
                <c:pt idx="7237">
                  <c:v>2000</c:v>
                </c:pt>
                <c:pt idx="7238">
                  <c:v>2000</c:v>
                </c:pt>
                <c:pt idx="7239">
                  <c:v>2000</c:v>
                </c:pt>
                <c:pt idx="7240">
                  <c:v>2000</c:v>
                </c:pt>
                <c:pt idx="7241">
                  <c:v>2000</c:v>
                </c:pt>
                <c:pt idx="7242">
                  <c:v>2000</c:v>
                </c:pt>
                <c:pt idx="7243">
                  <c:v>2000</c:v>
                </c:pt>
                <c:pt idx="7244">
                  <c:v>2000</c:v>
                </c:pt>
                <c:pt idx="7245">
                  <c:v>2000</c:v>
                </c:pt>
                <c:pt idx="7246">
                  <c:v>2000</c:v>
                </c:pt>
                <c:pt idx="7247">
                  <c:v>2000</c:v>
                </c:pt>
                <c:pt idx="7248">
                  <c:v>2000</c:v>
                </c:pt>
                <c:pt idx="7249">
                  <c:v>2000</c:v>
                </c:pt>
                <c:pt idx="7250">
                  <c:v>2000</c:v>
                </c:pt>
                <c:pt idx="7251">
                  <c:v>2000</c:v>
                </c:pt>
                <c:pt idx="7252">
                  <c:v>2000</c:v>
                </c:pt>
                <c:pt idx="7253">
                  <c:v>2000</c:v>
                </c:pt>
                <c:pt idx="7254">
                  <c:v>2000</c:v>
                </c:pt>
                <c:pt idx="7255">
                  <c:v>2000</c:v>
                </c:pt>
                <c:pt idx="7256">
                  <c:v>2000</c:v>
                </c:pt>
                <c:pt idx="7257">
                  <c:v>2000</c:v>
                </c:pt>
                <c:pt idx="7258">
                  <c:v>2000</c:v>
                </c:pt>
                <c:pt idx="7259">
                  <c:v>2000</c:v>
                </c:pt>
                <c:pt idx="7260">
                  <c:v>2000</c:v>
                </c:pt>
                <c:pt idx="7261">
                  <c:v>2000</c:v>
                </c:pt>
                <c:pt idx="7262">
                  <c:v>2000</c:v>
                </c:pt>
                <c:pt idx="7263">
                  <c:v>2000</c:v>
                </c:pt>
                <c:pt idx="7264">
                  <c:v>2000</c:v>
                </c:pt>
                <c:pt idx="7265">
                  <c:v>2000</c:v>
                </c:pt>
                <c:pt idx="7266">
                  <c:v>2000</c:v>
                </c:pt>
                <c:pt idx="7267">
                  <c:v>2000</c:v>
                </c:pt>
                <c:pt idx="7268">
                  <c:v>2000</c:v>
                </c:pt>
                <c:pt idx="7269">
                  <c:v>2000</c:v>
                </c:pt>
                <c:pt idx="7270">
                  <c:v>2000</c:v>
                </c:pt>
                <c:pt idx="7271">
                  <c:v>2000</c:v>
                </c:pt>
                <c:pt idx="7272">
                  <c:v>2000</c:v>
                </c:pt>
                <c:pt idx="7273">
                  <c:v>2000</c:v>
                </c:pt>
                <c:pt idx="7274">
                  <c:v>2000</c:v>
                </c:pt>
                <c:pt idx="7275">
                  <c:v>2000</c:v>
                </c:pt>
                <c:pt idx="7276">
                  <c:v>2000</c:v>
                </c:pt>
                <c:pt idx="7277">
                  <c:v>2000</c:v>
                </c:pt>
                <c:pt idx="7278">
                  <c:v>2000</c:v>
                </c:pt>
                <c:pt idx="7279">
                  <c:v>2000</c:v>
                </c:pt>
                <c:pt idx="7280">
                  <c:v>2000</c:v>
                </c:pt>
                <c:pt idx="7281">
                  <c:v>2000</c:v>
                </c:pt>
                <c:pt idx="7282">
                  <c:v>2000</c:v>
                </c:pt>
                <c:pt idx="7283">
                  <c:v>2000</c:v>
                </c:pt>
                <c:pt idx="7284">
                  <c:v>2000</c:v>
                </c:pt>
                <c:pt idx="7285">
                  <c:v>2000</c:v>
                </c:pt>
                <c:pt idx="7286">
                  <c:v>2000</c:v>
                </c:pt>
                <c:pt idx="7287">
                  <c:v>2000</c:v>
                </c:pt>
                <c:pt idx="7288">
                  <c:v>2000</c:v>
                </c:pt>
                <c:pt idx="7289">
                  <c:v>2000</c:v>
                </c:pt>
                <c:pt idx="7290">
                  <c:v>2000</c:v>
                </c:pt>
                <c:pt idx="7291">
                  <c:v>2000</c:v>
                </c:pt>
                <c:pt idx="7292">
                  <c:v>2000</c:v>
                </c:pt>
                <c:pt idx="7293">
                  <c:v>2000</c:v>
                </c:pt>
                <c:pt idx="7294">
                  <c:v>2000</c:v>
                </c:pt>
                <c:pt idx="7295">
                  <c:v>2000</c:v>
                </c:pt>
                <c:pt idx="7296">
                  <c:v>2000</c:v>
                </c:pt>
                <c:pt idx="7297">
                  <c:v>2000</c:v>
                </c:pt>
                <c:pt idx="7298">
                  <c:v>2000</c:v>
                </c:pt>
                <c:pt idx="7299">
                  <c:v>2000</c:v>
                </c:pt>
                <c:pt idx="7300">
                  <c:v>2000</c:v>
                </c:pt>
                <c:pt idx="7301">
                  <c:v>2000</c:v>
                </c:pt>
                <c:pt idx="7302">
                  <c:v>2000</c:v>
                </c:pt>
                <c:pt idx="7303">
                  <c:v>2000</c:v>
                </c:pt>
                <c:pt idx="7304">
                  <c:v>2000</c:v>
                </c:pt>
                <c:pt idx="7305">
                  <c:v>2000</c:v>
                </c:pt>
                <c:pt idx="7306">
                  <c:v>2000</c:v>
                </c:pt>
                <c:pt idx="7307">
                  <c:v>2000</c:v>
                </c:pt>
                <c:pt idx="7308">
                  <c:v>2000</c:v>
                </c:pt>
                <c:pt idx="7309">
                  <c:v>2000</c:v>
                </c:pt>
                <c:pt idx="7310">
                  <c:v>2000</c:v>
                </c:pt>
                <c:pt idx="7311">
                  <c:v>2000</c:v>
                </c:pt>
                <c:pt idx="7312">
                  <c:v>2000</c:v>
                </c:pt>
                <c:pt idx="7313">
                  <c:v>2000</c:v>
                </c:pt>
                <c:pt idx="7314">
                  <c:v>2000</c:v>
                </c:pt>
                <c:pt idx="7315">
                  <c:v>2000</c:v>
                </c:pt>
                <c:pt idx="7316">
                  <c:v>2000</c:v>
                </c:pt>
                <c:pt idx="7317">
                  <c:v>2000</c:v>
                </c:pt>
                <c:pt idx="7318">
                  <c:v>2000</c:v>
                </c:pt>
                <c:pt idx="7319">
                  <c:v>2000</c:v>
                </c:pt>
                <c:pt idx="7320">
                  <c:v>2000</c:v>
                </c:pt>
                <c:pt idx="7321">
                  <c:v>2000</c:v>
                </c:pt>
                <c:pt idx="7322">
                  <c:v>2000</c:v>
                </c:pt>
                <c:pt idx="7323">
                  <c:v>2000</c:v>
                </c:pt>
                <c:pt idx="7324">
                  <c:v>2000</c:v>
                </c:pt>
                <c:pt idx="7325">
                  <c:v>2000</c:v>
                </c:pt>
                <c:pt idx="7326">
                  <c:v>2000</c:v>
                </c:pt>
                <c:pt idx="7327">
                  <c:v>2000</c:v>
                </c:pt>
                <c:pt idx="7328">
                  <c:v>2000</c:v>
                </c:pt>
                <c:pt idx="7329">
                  <c:v>2000</c:v>
                </c:pt>
                <c:pt idx="7330">
                  <c:v>2000</c:v>
                </c:pt>
                <c:pt idx="7331">
                  <c:v>2000</c:v>
                </c:pt>
                <c:pt idx="7332">
                  <c:v>2000</c:v>
                </c:pt>
                <c:pt idx="7333">
                  <c:v>2000</c:v>
                </c:pt>
                <c:pt idx="7334">
                  <c:v>2000</c:v>
                </c:pt>
                <c:pt idx="7335">
                  <c:v>2000</c:v>
                </c:pt>
                <c:pt idx="7336">
                  <c:v>2000</c:v>
                </c:pt>
                <c:pt idx="7337">
                  <c:v>2000</c:v>
                </c:pt>
                <c:pt idx="7338">
                  <c:v>2000</c:v>
                </c:pt>
                <c:pt idx="7339">
                  <c:v>2000</c:v>
                </c:pt>
                <c:pt idx="7340">
                  <c:v>2000</c:v>
                </c:pt>
                <c:pt idx="7341">
                  <c:v>2000</c:v>
                </c:pt>
                <c:pt idx="7342">
                  <c:v>2000</c:v>
                </c:pt>
                <c:pt idx="7343">
                  <c:v>2000</c:v>
                </c:pt>
                <c:pt idx="7344">
                  <c:v>2000</c:v>
                </c:pt>
                <c:pt idx="7345">
                  <c:v>2000</c:v>
                </c:pt>
                <c:pt idx="7346">
                  <c:v>2000</c:v>
                </c:pt>
                <c:pt idx="7347">
                  <c:v>2000</c:v>
                </c:pt>
                <c:pt idx="7348">
                  <c:v>2000</c:v>
                </c:pt>
                <c:pt idx="7349">
                  <c:v>2000</c:v>
                </c:pt>
                <c:pt idx="7350">
                  <c:v>2000</c:v>
                </c:pt>
                <c:pt idx="7351">
                  <c:v>2000</c:v>
                </c:pt>
                <c:pt idx="7352">
                  <c:v>2000</c:v>
                </c:pt>
                <c:pt idx="7353">
                  <c:v>2000</c:v>
                </c:pt>
                <c:pt idx="7354">
                  <c:v>2000</c:v>
                </c:pt>
                <c:pt idx="7355">
                  <c:v>2000</c:v>
                </c:pt>
                <c:pt idx="7356">
                  <c:v>2000</c:v>
                </c:pt>
                <c:pt idx="7357">
                  <c:v>2000</c:v>
                </c:pt>
                <c:pt idx="7358">
                  <c:v>2000</c:v>
                </c:pt>
                <c:pt idx="7359">
                  <c:v>2000</c:v>
                </c:pt>
                <c:pt idx="7360">
                  <c:v>2000</c:v>
                </c:pt>
                <c:pt idx="7361">
                  <c:v>2000</c:v>
                </c:pt>
                <c:pt idx="7362">
                  <c:v>2000</c:v>
                </c:pt>
                <c:pt idx="7363">
                  <c:v>2000</c:v>
                </c:pt>
                <c:pt idx="7364">
                  <c:v>2000</c:v>
                </c:pt>
                <c:pt idx="7365">
                  <c:v>2000</c:v>
                </c:pt>
                <c:pt idx="7366">
                  <c:v>2000</c:v>
                </c:pt>
                <c:pt idx="7367">
                  <c:v>2000</c:v>
                </c:pt>
                <c:pt idx="7368">
                  <c:v>2000</c:v>
                </c:pt>
                <c:pt idx="7369">
                  <c:v>2000</c:v>
                </c:pt>
                <c:pt idx="7370">
                  <c:v>2000</c:v>
                </c:pt>
                <c:pt idx="7371">
                  <c:v>2000</c:v>
                </c:pt>
                <c:pt idx="7372">
                  <c:v>2000</c:v>
                </c:pt>
                <c:pt idx="7373">
                  <c:v>2000</c:v>
                </c:pt>
                <c:pt idx="7374">
                  <c:v>2000</c:v>
                </c:pt>
                <c:pt idx="7375">
                  <c:v>2000</c:v>
                </c:pt>
                <c:pt idx="7376">
                  <c:v>2000</c:v>
                </c:pt>
                <c:pt idx="7377">
                  <c:v>2000</c:v>
                </c:pt>
                <c:pt idx="7378">
                  <c:v>2000</c:v>
                </c:pt>
                <c:pt idx="7379">
                  <c:v>2000</c:v>
                </c:pt>
                <c:pt idx="7380">
                  <c:v>2000</c:v>
                </c:pt>
                <c:pt idx="7381">
                  <c:v>2000</c:v>
                </c:pt>
                <c:pt idx="7382">
                  <c:v>2000</c:v>
                </c:pt>
                <c:pt idx="7383">
                  <c:v>2000</c:v>
                </c:pt>
                <c:pt idx="7384">
                  <c:v>2000</c:v>
                </c:pt>
                <c:pt idx="7385">
                  <c:v>2000</c:v>
                </c:pt>
                <c:pt idx="7386">
                  <c:v>2000</c:v>
                </c:pt>
                <c:pt idx="7387">
                  <c:v>2000</c:v>
                </c:pt>
                <c:pt idx="7388">
                  <c:v>2000</c:v>
                </c:pt>
                <c:pt idx="7389">
                  <c:v>2000</c:v>
                </c:pt>
                <c:pt idx="7390">
                  <c:v>2000</c:v>
                </c:pt>
                <c:pt idx="7391">
                  <c:v>2000</c:v>
                </c:pt>
                <c:pt idx="7392">
                  <c:v>2000</c:v>
                </c:pt>
                <c:pt idx="7393">
                  <c:v>2000</c:v>
                </c:pt>
                <c:pt idx="7394">
                  <c:v>2000</c:v>
                </c:pt>
                <c:pt idx="7395">
                  <c:v>2000</c:v>
                </c:pt>
                <c:pt idx="7396">
                  <c:v>2000</c:v>
                </c:pt>
                <c:pt idx="7397">
                  <c:v>2000</c:v>
                </c:pt>
                <c:pt idx="7398">
                  <c:v>2000</c:v>
                </c:pt>
                <c:pt idx="7399">
                  <c:v>2000</c:v>
                </c:pt>
                <c:pt idx="7400">
                  <c:v>2000</c:v>
                </c:pt>
                <c:pt idx="7401">
                  <c:v>2000</c:v>
                </c:pt>
                <c:pt idx="7402">
                  <c:v>2000</c:v>
                </c:pt>
                <c:pt idx="7403">
                  <c:v>2000</c:v>
                </c:pt>
                <c:pt idx="7404">
                  <c:v>2000</c:v>
                </c:pt>
                <c:pt idx="7405">
                  <c:v>2000</c:v>
                </c:pt>
                <c:pt idx="7406">
                  <c:v>2000</c:v>
                </c:pt>
                <c:pt idx="7407">
                  <c:v>2000</c:v>
                </c:pt>
                <c:pt idx="7408">
                  <c:v>2000</c:v>
                </c:pt>
                <c:pt idx="7409">
                  <c:v>2000</c:v>
                </c:pt>
                <c:pt idx="7410">
                  <c:v>2000</c:v>
                </c:pt>
                <c:pt idx="7411">
                  <c:v>2000</c:v>
                </c:pt>
                <c:pt idx="7412">
                  <c:v>2000</c:v>
                </c:pt>
                <c:pt idx="7413">
                  <c:v>2000</c:v>
                </c:pt>
                <c:pt idx="7414">
                  <c:v>2000</c:v>
                </c:pt>
                <c:pt idx="7415">
                  <c:v>2000</c:v>
                </c:pt>
                <c:pt idx="7416">
                  <c:v>2000</c:v>
                </c:pt>
                <c:pt idx="7417">
                  <c:v>2000</c:v>
                </c:pt>
                <c:pt idx="7418">
                  <c:v>2000</c:v>
                </c:pt>
                <c:pt idx="7419">
                  <c:v>2000</c:v>
                </c:pt>
                <c:pt idx="7420">
                  <c:v>2000</c:v>
                </c:pt>
                <c:pt idx="7421">
                  <c:v>2000</c:v>
                </c:pt>
                <c:pt idx="7422">
                  <c:v>2000</c:v>
                </c:pt>
                <c:pt idx="7423">
                  <c:v>2000</c:v>
                </c:pt>
                <c:pt idx="7424">
                  <c:v>2000</c:v>
                </c:pt>
                <c:pt idx="7425">
                  <c:v>2000</c:v>
                </c:pt>
                <c:pt idx="7426">
                  <c:v>2000</c:v>
                </c:pt>
                <c:pt idx="7427">
                  <c:v>2000</c:v>
                </c:pt>
                <c:pt idx="7428">
                  <c:v>2000</c:v>
                </c:pt>
                <c:pt idx="7429">
                  <c:v>2000</c:v>
                </c:pt>
                <c:pt idx="7430">
                  <c:v>2000</c:v>
                </c:pt>
                <c:pt idx="7431">
                  <c:v>2000</c:v>
                </c:pt>
                <c:pt idx="7432">
                  <c:v>2000</c:v>
                </c:pt>
                <c:pt idx="7433">
                  <c:v>2000</c:v>
                </c:pt>
                <c:pt idx="7434">
                  <c:v>2000</c:v>
                </c:pt>
                <c:pt idx="7435">
                  <c:v>2000</c:v>
                </c:pt>
                <c:pt idx="7436">
                  <c:v>2000</c:v>
                </c:pt>
                <c:pt idx="7437">
                  <c:v>2000</c:v>
                </c:pt>
                <c:pt idx="7438">
                  <c:v>2000</c:v>
                </c:pt>
                <c:pt idx="7439">
                  <c:v>2000</c:v>
                </c:pt>
                <c:pt idx="7440">
                  <c:v>2000</c:v>
                </c:pt>
                <c:pt idx="7441">
                  <c:v>2000</c:v>
                </c:pt>
                <c:pt idx="7442">
                  <c:v>2000</c:v>
                </c:pt>
                <c:pt idx="7443">
                  <c:v>2000</c:v>
                </c:pt>
                <c:pt idx="7444">
                  <c:v>2000</c:v>
                </c:pt>
                <c:pt idx="7445">
                  <c:v>2000</c:v>
                </c:pt>
                <c:pt idx="7446">
                  <c:v>2000</c:v>
                </c:pt>
                <c:pt idx="7447">
                  <c:v>2000</c:v>
                </c:pt>
                <c:pt idx="7448">
                  <c:v>2000</c:v>
                </c:pt>
                <c:pt idx="7449">
                  <c:v>2000</c:v>
                </c:pt>
                <c:pt idx="7450">
                  <c:v>2000</c:v>
                </c:pt>
                <c:pt idx="7451">
                  <c:v>2000</c:v>
                </c:pt>
                <c:pt idx="7452">
                  <c:v>2000</c:v>
                </c:pt>
                <c:pt idx="7453">
                  <c:v>2000</c:v>
                </c:pt>
                <c:pt idx="7454">
                  <c:v>2000</c:v>
                </c:pt>
                <c:pt idx="7455">
                  <c:v>2000</c:v>
                </c:pt>
                <c:pt idx="7456">
                  <c:v>2000</c:v>
                </c:pt>
                <c:pt idx="7457">
                  <c:v>2000</c:v>
                </c:pt>
                <c:pt idx="7458">
                  <c:v>2000</c:v>
                </c:pt>
                <c:pt idx="7459">
                  <c:v>2000</c:v>
                </c:pt>
                <c:pt idx="7460">
                  <c:v>2000</c:v>
                </c:pt>
                <c:pt idx="7461">
                  <c:v>2000</c:v>
                </c:pt>
                <c:pt idx="7462">
                  <c:v>2000</c:v>
                </c:pt>
                <c:pt idx="7463">
                  <c:v>2000</c:v>
                </c:pt>
                <c:pt idx="7464">
                  <c:v>2000</c:v>
                </c:pt>
                <c:pt idx="7465">
                  <c:v>2000</c:v>
                </c:pt>
                <c:pt idx="7466">
                  <c:v>2000</c:v>
                </c:pt>
                <c:pt idx="7467">
                  <c:v>2000</c:v>
                </c:pt>
                <c:pt idx="7468">
                  <c:v>2000</c:v>
                </c:pt>
                <c:pt idx="7469">
                  <c:v>2000</c:v>
                </c:pt>
                <c:pt idx="7470">
                  <c:v>2000</c:v>
                </c:pt>
                <c:pt idx="7471">
                  <c:v>2000</c:v>
                </c:pt>
                <c:pt idx="7472">
                  <c:v>2000</c:v>
                </c:pt>
                <c:pt idx="7473">
                  <c:v>2000</c:v>
                </c:pt>
                <c:pt idx="7474">
                  <c:v>2000</c:v>
                </c:pt>
                <c:pt idx="7475">
                  <c:v>2000</c:v>
                </c:pt>
                <c:pt idx="7476">
                  <c:v>2000</c:v>
                </c:pt>
                <c:pt idx="7477">
                  <c:v>2000</c:v>
                </c:pt>
                <c:pt idx="7478">
                  <c:v>2000</c:v>
                </c:pt>
                <c:pt idx="7479">
                  <c:v>2000</c:v>
                </c:pt>
                <c:pt idx="7480">
                  <c:v>2000</c:v>
                </c:pt>
                <c:pt idx="7481">
                  <c:v>2000</c:v>
                </c:pt>
                <c:pt idx="7482">
                  <c:v>2000</c:v>
                </c:pt>
                <c:pt idx="7483">
                  <c:v>2000</c:v>
                </c:pt>
                <c:pt idx="7484">
                  <c:v>2000</c:v>
                </c:pt>
                <c:pt idx="7485">
                  <c:v>2000</c:v>
                </c:pt>
                <c:pt idx="7486">
                  <c:v>2000</c:v>
                </c:pt>
                <c:pt idx="7487">
                  <c:v>2000</c:v>
                </c:pt>
                <c:pt idx="7488">
                  <c:v>2000</c:v>
                </c:pt>
                <c:pt idx="7489">
                  <c:v>2000</c:v>
                </c:pt>
                <c:pt idx="7490">
                  <c:v>2000</c:v>
                </c:pt>
                <c:pt idx="7491">
                  <c:v>2000</c:v>
                </c:pt>
                <c:pt idx="7492">
                  <c:v>2000</c:v>
                </c:pt>
                <c:pt idx="7493">
                  <c:v>2000</c:v>
                </c:pt>
                <c:pt idx="7494">
                  <c:v>2000</c:v>
                </c:pt>
                <c:pt idx="7495">
                  <c:v>2000</c:v>
                </c:pt>
                <c:pt idx="7496">
                  <c:v>2000</c:v>
                </c:pt>
                <c:pt idx="7497">
                  <c:v>2000</c:v>
                </c:pt>
                <c:pt idx="7498">
                  <c:v>2000</c:v>
                </c:pt>
                <c:pt idx="7499">
                  <c:v>2000</c:v>
                </c:pt>
                <c:pt idx="7500">
                  <c:v>2000</c:v>
                </c:pt>
                <c:pt idx="7501">
                  <c:v>2000</c:v>
                </c:pt>
                <c:pt idx="7502">
                  <c:v>2000</c:v>
                </c:pt>
                <c:pt idx="7503">
                  <c:v>2000</c:v>
                </c:pt>
                <c:pt idx="7504">
                  <c:v>2000</c:v>
                </c:pt>
                <c:pt idx="7505">
                  <c:v>2000</c:v>
                </c:pt>
                <c:pt idx="7506">
                  <c:v>2000</c:v>
                </c:pt>
                <c:pt idx="7507">
                  <c:v>2000</c:v>
                </c:pt>
                <c:pt idx="7508">
                  <c:v>2000</c:v>
                </c:pt>
                <c:pt idx="7509">
                  <c:v>2000</c:v>
                </c:pt>
                <c:pt idx="7510">
                  <c:v>2000</c:v>
                </c:pt>
                <c:pt idx="7511">
                  <c:v>2000</c:v>
                </c:pt>
                <c:pt idx="7512">
                  <c:v>2000</c:v>
                </c:pt>
                <c:pt idx="7513">
                  <c:v>2000</c:v>
                </c:pt>
                <c:pt idx="7514">
                  <c:v>2000</c:v>
                </c:pt>
                <c:pt idx="7515">
                  <c:v>2000</c:v>
                </c:pt>
                <c:pt idx="7516">
                  <c:v>2000</c:v>
                </c:pt>
                <c:pt idx="7517">
                  <c:v>2000</c:v>
                </c:pt>
                <c:pt idx="7518">
                  <c:v>2000</c:v>
                </c:pt>
                <c:pt idx="7519">
                  <c:v>2000</c:v>
                </c:pt>
                <c:pt idx="7520">
                  <c:v>2000</c:v>
                </c:pt>
                <c:pt idx="7521">
                  <c:v>2000</c:v>
                </c:pt>
                <c:pt idx="7522">
                  <c:v>2000</c:v>
                </c:pt>
                <c:pt idx="7523">
                  <c:v>2000</c:v>
                </c:pt>
                <c:pt idx="7524">
                  <c:v>2000</c:v>
                </c:pt>
                <c:pt idx="7525">
                  <c:v>2000</c:v>
                </c:pt>
                <c:pt idx="7526">
                  <c:v>2000</c:v>
                </c:pt>
                <c:pt idx="7527">
                  <c:v>2000</c:v>
                </c:pt>
                <c:pt idx="7528">
                  <c:v>2000</c:v>
                </c:pt>
                <c:pt idx="7529">
                  <c:v>2000</c:v>
                </c:pt>
                <c:pt idx="7530">
                  <c:v>2000</c:v>
                </c:pt>
                <c:pt idx="7531">
                  <c:v>2000</c:v>
                </c:pt>
                <c:pt idx="7532">
                  <c:v>2000</c:v>
                </c:pt>
                <c:pt idx="7533">
                  <c:v>2000</c:v>
                </c:pt>
                <c:pt idx="7534">
                  <c:v>2000</c:v>
                </c:pt>
                <c:pt idx="7535">
                  <c:v>2000</c:v>
                </c:pt>
                <c:pt idx="7536">
                  <c:v>2000</c:v>
                </c:pt>
                <c:pt idx="7537">
                  <c:v>2000</c:v>
                </c:pt>
                <c:pt idx="7538">
                  <c:v>2000</c:v>
                </c:pt>
                <c:pt idx="7539">
                  <c:v>2000</c:v>
                </c:pt>
                <c:pt idx="7540">
                  <c:v>2000</c:v>
                </c:pt>
                <c:pt idx="7541">
                  <c:v>2000</c:v>
                </c:pt>
                <c:pt idx="7542">
                  <c:v>2000</c:v>
                </c:pt>
                <c:pt idx="7543">
                  <c:v>2000</c:v>
                </c:pt>
                <c:pt idx="7544">
                  <c:v>2000</c:v>
                </c:pt>
                <c:pt idx="7545">
                  <c:v>2000</c:v>
                </c:pt>
                <c:pt idx="7546">
                  <c:v>2000</c:v>
                </c:pt>
                <c:pt idx="7547">
                  <c:v>2000</c:v>
                </c:pt>
                <c:pt idx="7548">
                  <c:v>2000</c:v>
                </c:pt>
                <c:pt idx="7549">
                  <c:v>2000</c:v>
                </c:pt>
                <c:pt idx="7550">
                  <c:v>2000</c:v>
                </c:pt>
                <c:pt idx="7551">
                  <c:v>2000</c:v>
                </c:pt>
                <c:pt idx="7552">
                  <c:v>2000</c:v>
                </c:pt>
                <c:pt idx="7553">
                  <c:v>2000</c:v>
                </c:pt>
                <c:pt idx="7554">
                  <c:v>2000</c:v>
                </c:pt>
                <c:pt idx="7555">
                  <c:v>2000</c:v>
                </c:pt>
                <c:pt idx="7556">
                  <c:v>2000</c:v>
                </c:pt>
                <c:pt idx="7557">
                  <c:v>2000</c:v>
                </c:pt>
                <c:pt idx="7558">
                  <c:v>2000</c:v>
                </c:pt>
                <c:pt idx="7559">
                  <c:v>2000</c:v>
                </c:pt>
                <c:pt idx="7560">
                  <c:v>2000</c:v>
                </c:pt>
                <c:pt idx="7561">
                  <c:v>2000</c:v>
                </c:pt>
                <c:pt idx="7562">
                  <c:v>2000</c:v>
                </c:pt>
                <c:pt idx="7563">
                  <c:v>2000</c:v>
                </c:pt>
                <c:pt idx="7564">
                  <c:v>2000</c:v>
                </c:pt>
                <c:pt idx="7565">
                  <c:v>2000</c:v>
                </c:pt>
                <c:pt idx="7566">
                  <c:v>2000</c:v>
                </c:pt>
                <c:pt idx="7567">
                  <c:v>2000</c:v>
                </c:pt>
                <c:pt idx="7568">
                  <c:v>2000</c:v>
                </c:pt>
                <c:pt idx="7569">
                  <c:v>2000</c:v>
                </c:pt>
                <c:pt idx="7570">
                  <c:v>2000</c:v>
                </c:pt>
                <c:pt idx="7571">
                  <c:v>2000</c:v>
                </c:pt>
                <c:pt idx="7572">
                  <c:v>2000</c:v>
                </c:pt>
                <c:pt idx="7573">
                  <c:v>2000</c:v>
                </c:pt>
                <c:pt idx="7574">
                  <c:v>2000</c:v>
                </c:pt>
                <c:pt idx="7575">
                  <c:v>2000</c:v>
                </c:pt>
                <c:pt idx="7576">
                  <c:v>2000</c:v>
                </c:pt>
                <c:pt idx="7577">
                  <c:v>2000</c:v>
                </c:pt>
                <c:pt idx="7578">
                  <c:v>2000</c:v>
                </c:pt>
                <c:pt idx="7579">
                  <c:v>2000</c:v>
                </c:pt>
                <c:pt idx="7580">
                  <c:v>2000</c:v>
                </c:pt>
                <c:pt idx="7581">
                  <c:v>2000</c:v>
                </c:pt>
                <c:pt idx="7582">
                  <c:v>2000</c:v>
                </c:pt>
                <c:pt idx="7583">
                  <c:v>2000</c:v>
                </c:pt>
                <c:pt idx="7584">
                  <c:v>2000</c:v>
                </c:pt>
                <c:pt idx="7585">
                  <c:v>2000</c:v>
                </c:pt>
                <c:pt idx="7586">
                  <c:v>2000</c:v>
                </c:pt>
                <c:pt idx="7587">
                  <c:v>2000</c:v>
                </c:pt>
                <c:pt idx="7588">
                  <c:v>2000</c:v>
                </c:pt>
                <c:pt idx="7589">
                  <c:v>2000</c:v>
                </c:pt>
                <c:pt idx="7590">
                  <c:v>2000</c:v>
                </c:pt>
                <c:pt idx="7591">
                  <c:v>2000</c:v>
                </c:pt>
                <c:pt idx="7592">
                  <c:v>2000</c:v>
                </c:pt>
                <c:pt idx="7593">
                  <c:v>2000</c:v>
                </c:pt>
                <c:pt idx="7594">
                  <c:v>2000</c:v>
                </c:pt>
                <c:pt idx="7595">
                  <c:v>2000</c:v>
                </c:pt>
                <c:pt idx="7596">
                  <c:v>2000</c:v>
                </c:pt>
                <c:pt idx="7597">
                  <c:v>2000</c:v>
                </c:pt>
                <c:pt idx="7598">
                  <c:v>2000</c:v>
                </c:pt>
                <c:pt idx="7599">
                  <c:v>2000</c:v>
                </c:pt>
                <c:pt idx="7600">
                  <c:v>2000</c:v>
                </c:pt>
                <c:pt idx="7601">
                  <c:v>2000</c:v>
                </c:pt>
                <c:pt idx="7602">
                  <c:v>2000</c:v>
                </c:pt>
                <c:pt idx="7603">
                  <c:v>2000</c:v>
                </c:pt>
                <c:pt idx="7604">
                  <c:v>2000</c:v>
                </c:pt>
                <c:pt idx="7605">
                  <c:v>2000</c:v>
                </c:pt>
                <c:pt idx="7606">
                  <c:v>2000</c:v>
                </c:pt>
                <c:pt idx="7607">
                  <c:v>2000</c:v>
                </c:pt>
                <c:pt idx="7608">
                  <c:v>2000</c:v>
                </c:pt>
                <c:pt idx="7609">
                  <c:v>2000</c:v>
                </c:pt>
                <c:pt idx="7610">
                  <c:v>2000</c:v>
                </c:pt>
                <c:pt idx="7611">
                  <c:v>2000</c:v>
                </c:pt>
                <c:pt idx="7612">
                  <c:v>2000</c:v>
                </c:pt>
                <c:pt idx="7613">
                  <c:v>2000</c:v>
                </c:pt>
                <c:pt idx="7614">
                  <c:v>2000</c:v>
                </c:pt>
                <c:pt idx="7615">
                  <c:v>2000</c:v>
                </c:pt>
                <c:pt idx="7616">
                  <c:v>2000</c:v>
                </c:pt>
                <c:pt idx="7617">
                  <c:v>2000</c:v>
                </c:pt>
                <c:pt idx="7618">
                  <c:v>2000</c:v>
                </c:pt>
                <c:pt idx="7619">
                  <c:v>2000</c:v>
                </c:pt>
                <c:pt idx="7620">
                  <c:v>2000</c:v>
                </c:pt>
                <c:pt idx="7621">
                  <c:v>2000</c:v>
                </c:pt>
                <c:pt idx="7622">
                  <c:v>2000</c:v>
                </c:pt>
                <c:pt idx="7623">
                  <c:v>2000</c:v>
                </c:pt>
                <c:pt idx="7624">
                  <c:v>2000</c:v>
                </c:pt>
                <c:pt idx="7625">
                  <c:v>2000</c:v>
                </c:pt>
                <c:pt idx="7626">
                  <c:v>2000</c:v>
                </c:pt>
                <c:pt idx="7627">
                  <c:v>2000</c:v>
                </c:pt>
                <c:pt idx="7628">
                  <c:v>2000</c:v>
                </c:pt>
                <c:pt idx="7629">
                  <c:v>2000</c:v>
                </c:pt>
                <c:pt idx="7630">
                  <c:v>2000</c:v>
                </c:pt>
                <c:pt idx="7631">
                  <c:v>2000</c:v>
                </c:pt>
                <c:pt idx="7632">
                  <c:v>2000</c:v>
                </c:pt>
                <c:pt idx="7633">
                  <c:v>2000</c:v>
                </c:pt>
                <c:pt idx="7634">
                  <c:v>2000</c:v>
                </c:pt>
                <c:pt idx="7635">
                  <c:v>2000</c:v>
                </c:pt>
                <c:pt idx="7636">
                  <c:v>2000</c:v>
                </c:pt>
                <c:pt idx="7637">
                  <c:v>2000</c:v>
                </c:pt>
                <c:pt idx="7638">
                  <c:v>2000</c:v>
                </c:pt>
                <c:pt idx="7639">
                  <c:v>2000</c:v>
                </c:pt>
                <c:pt idx="7640">
                  <c:v>2000</c:v>
                </c:pt>
                <c:pt idx="7641">
                  <c:v>2000</c:v>
                </c:pt>
                <c:pt idx="7642">
                  <c:v>2000</c:v>
                </c:pt>
                <c:pt idx="7643">
                  <c:v>2000</c:v>
                </c:pt>
                <c:pt idx="7644">
                  <c:v>2000</c:v>
                </c:pt>
                <c:pt idx="7645">
                  <c:v>2000</c:v>
                </c:pt>
                <c:pt idx="7646">
                  <c:v>2000</c:v>
                </c:pt>
                <c:pt idx="7647">
                  <c:v>2000</c:v>
                </c:pt>
                <c:pt idx="7648">
                  <c:v>2000</c:v>
                </c:pt>
                <c:pt idx="7649">
                  <c:v>2000</c:v>
                </c:pt>
                <c:pt idx="7650">
                  <c:v>2000</c:v>
                </c:pt>
                <c:pt idx="7651">
                  <c:v>2000</c:v>
                </c:pt>
                <c:pt idx="7652">
                  <c:v>2000</c:v>
                </c:pt>
                <c:pt idx="7653">
                  <c:v>2000</c:v>
                </c:pt>
                <c:pt idx="7654">
                  <c:v>2000</c:v>
                </c:pt>
                <c:pt idx="7655">
                  <c:v>2000</c:v>
                </c:pt>
                <c:pt idx="7656">
                  <c:v>2000</c:v>
                </c:pt>
                <c:pt idx="7657">
                  <c:v>2000</c:v>
                </c:pt>
                <c:pt idx="7658">
                  <c:v>2000</c:v>
                </c:pt>
                <c:pt idx="7659">
                  <c:v>2000</c:v>
                </c:pt>
                <c:pt idx="7660">
                  <c:v>2000</c:v>
                </c:pt>
                <c:pt idx="7661">
                  <c:v>2000</c:v>
                </c:pt>
                <c:pt idx="7662">
                  <c:v>2000</c:v>
                </c:pt>
                <c:pt idx="7663">
                  <c:v>2000</c:v>
                </c:pt>
                <c:pt idx="7664">
                  <c:v>2000</c:v>
                </c:pt>
                <c:pt idx="7665">
                  <c:v>2000</c:v>
                </c:pt>
                <c:pt idx="7666">
                  <c:v>2000</c:v>
                </c:pt>
                <c:pt idx="7667">
                  <c:v>2000</c:v>
                </c:pt>
                <c:pt idx="7668">
                  <c:v>2000</c:v>
                </c:pt>
                <c:pt idx="7669">
                  <c:v>2000</c:v>
                </c:pt>
                <c:pt idx="7670">
                  <c:v>2000</c:v>
                </c:pt>
                <c:pt idx="7671">
                  <c:v>2000</c:v>
                </c:pt>
                <c:pt idx="7672">
                  <c:v>2000</c:v>
                </c:pt>
                <c:pt idx="7673">
                  <c:v>2000</c:v>
                </c:pt>
                <c:pt idx="7674">
                  <c:v>2000</c:v>
                </c:pt>
                <c:pt idx="7675">
                  <c:v>2000</c:v>
                </c:pt>
                <c:pt idx="7676">
                  <c:v>2000</c:v>
                </c:pt>
                <c:pt idx="7677">
                  <c:v>2000</c:v>
                </c:pt>
                <c:pt idx="7678">
                  <c:v>2000</c:v>
                </c:pt>
                <c:pt idx="7679">
                  <c:v>2000</c:v>
                </c:pt>
                <c:pt idx="7680">
                  <c:v>2000</c:v>
                </c:pt>
                <c:pt idx="7681">
                  <c:v>2000</c:v>
                </c:pt>
                <c:pt idx="7682">
                  <c:v>2000</c:v>
                </c:pt>
                <c:pt idx="7683">
                  <c:v>2000</c:v>
                </c:pt>
                <c:pt idx="7684">
                  <c:v>2000</c:v>
                </c:pt>
                <c:pt idx="7685">
                  <c:v>2000</c:v>
                </c:pt>
                <c:pt idx="7686">
                  <c:v>2000</c:v>
                </c:pt>
                <c:pt idx="7687">
                  <c:v>2000</c:v>
                </c:pt>
                <c:pt idx="7688">
                  <c:v>2000</c:v>
                </c:pt>
                <c:pt idx="7689">
                  <c:v>2000</c:v>
                </c:pt>
                <c:pt idx="7690">
                  <c:v>2000</c:v>
                </c:pt>
                <c:pt idx="7691">
                  <c:v>2000</c:v>
                </c:pt>
                <c:pt idx="7692">
                  <c:v>2000</c:v>
                </c:pt>
                <c:pt idx="7693">
                  <c:v>2000</c:v>
                </c:pt>
                <c:pt idx="7694">
                  <c:v>2000</c:v>
                </c:pt>
                <c:pt idx="7695">
                  <c:v>2000</c:v>
                </c:pt>
                <c:pt idx="7696">
                  <c:v>2000</c:v>
                </c:pt>
                <c:pt idx="7697">
                  <c:v>2000</c:v>
                </c:pt>
                <c:pt idx="7698">
                  <c:v>2000</c:v>
                </c:pt>
                <c:pt idx="7699">
                  <c:v>2000</c:v>
                </c:pt>
                <c:pt idx="7700">
                  <c:v>2000</c:v>
                </c:pt>
                <c:pt idx="7701">
                  <c:v>2000</c:v>
                </c:pt>
                <c:pt idx="7702">
                  <c:v>2000</c:v>
                </c:pt>
                <c:pt idx="7703">
                  <c:v>2000</c:v>
                </c:pt>
                <c:pt idx="7704">
                  <c:v>2000</c:v>
                </c:pt>
                <c:pt idx="7705">
                  <c:v>2000</c:v>
                </c:pt>
                <c:pt idx="7706">
                  <c:v>2000</c:v>
                </c:pt>
                <c:pt idx="7707">
                  <c:v>2000</c:v>
                </c:pt>
                <c:pt idx="7708">
                  <c:v>2000</c:v>
                </c:pt>
                <c:pt idx="7709">
                  <c:v>2000</c:v>
                </c:pt>
                <c:pt idx="7710">
                  <c:v>2000</c:v>
                </c:pt>
                <c:pt idx="7711">
                  <c:v>2000</c:v>
                </c:pt>
                <c:pt idx="7712">
                  <c:v>2000</c:v>
                </c:pt>
                <c:pt idx="7713">
                  <c:v>2000</c:v>
                </c:pt>
                <c:pt idx="7714">
                  <c:v>2000</c:v>
                </c:pt>
                <c:pt idx="7715">
                  <c:v>2000</c:v>
                </c:pt>
                <c:pt idx="7716">
                  <c:v>2000</c:v>
                </c:pt>
                <c:pt idx="7717">
                  <c:v>2000</c:v>
                </c:pt>
                <c:pt idx="7718">
                  <c:v>2000</c:v>
                </c:pt>
                <c:pt idx="7719">
                  <c:v>2000</c:v>
                </c:pt>
                <c:pt idx="7720">
                  <c:v>2000</c:v>
                </c:pt>
                <c:pt idx="7721">
                  <c:v>2000</c:v>
                </c:pt>
                <c:pt idx="7722">
                  <c:v>2000</c:v>
                </c:pt>
                <c:pt idx="7723">
                  <c:v>2000</c:v>
                </c:pt>
                <c:pt idx="7724">
                  <c:v>2000</c:v>
                </c:pt>
                <c:pt idx="7725">
                  <c:v>2000</c:v>
                </c:pt>
                <c:pt idx="7726">
                  <c:v>2000</c:v>
                </c:pt>
                <c:pt idx="7727">
                  <c:v>2000</c:v>
                </c:pt>
                <c:pt idx="7728">
                  <c:v>2000</c:v>
                </c:pt>
                <c:pt idx="7729">
                  <c:v>2000</c:v>
                </c:pt>
                <c:pt idx="7730">
                  <c:v>2000</c:v>
                </c:pt>
                <c:pt idx="7731">
                  <c:v>2000</c:v>
                </c:pt>
                <c:pt idx="7732">
                  <c:v>2000</c:v>
                </c:pt>
                <c:pt idx="7733">
                  <c:v>2000</c:v>
                </c:pt>
                <c:pt idx="7734">
                  <c:v>2000</c:v>
                </c:pt>
                <c:pt idx="7735">
                  <c:v>2000</c:v>
                </c:pt>
                <c:pt idx="7736">
                  <c:v>2000</c:v>
                </c:pt>
                <c:pt idx="7737">
                  <c:v>2000</c:v>
                </c:pt>
                <c:pt idx="7738">
                  <c:v>2000</c:v>
                </c:pt>
                <c:pt idx="7739">
                  <c:v>2000</c:v>
                </c:pt>
                <c:pt idx="7740">
                  <c:v>2000</c:v>
                </c:pt>
                <c:pt idx="7741">
                  <c:v>2000</c:v>
                </c:pt>
                <c:pt idx="7742">
                  <c:v>2000</c:v>
                </c:pt>
                <c:pt idx="7743">
                  <c:v>2000</c:v>
                </c:pt>
                <c:pt idx="7744">
                  <c:v>2000</c:v>
                </c:pt>
                <c:pt idx="7745">
                  <c:v>2000</c:v>
                </c:pt>
                <c:pt idx="7746">
                  <c:v>2000</c:v>
                </c:pt>
                <c:pt idx="7747">
                  <c:v>2000</c:v>
                </c:pt>
                <c:pt idx="7748">
                  <c:v>2000</c:v>
                </c:pt>
                <c:pt idx="7749">
                  <c:v>2000</c:v>
                </c:pt>
                <c:pt idx="7750">
                  <c:v>2000</c:v>
                </c:pt>
                <c:pt idx="7751">
                  <c:v>2000</c:v>
                </c:pt>
                <c:pt idx="7752">
                  <c:v>2000</c:v>
                </c:pt>
                <c:pt idx="7753">
                  <c:v>2000</c:v>
                </c:pt>
                <c:pt idx="7754">
                  <c:v>2000</c:v>
                </c:pt>
                <c:pt idx="7755">
                  <c:v>2000</c:v>
                </c:pt>
                <c:pt idx="7756">
                  <c:v>2000</c:v>
                </c:pt>
                <c:pt idx="7757">
                  <c:v>2000</c:v>
                </c:pt>
                <c:pt idx="7758">
                  <c:v>2000</c:v>
                </c:pt>
                <c:pt idx="7759">
                  <c:v>2000</c:v>
                </c:pt>
                <c:pt idx="7760">
                  <c:v>2000</c:v>
                </c:pt>
                <c:pt idx="7761">
                  <c:v>2000</c:v>
                </c:pt>
                <c:pt idx="7762">
                  <c:v>2000</c:v>
                </c:pt>
                <c:pt idx="7763">
                  <c:v>2000</c:v>
                </c:pt>
                <c:pt idx="7764">
                  <c:v>2000</c:v>
                </c:pt>
                <c:pt idx="7765">
                  <c:v>2000</c:v>
                </c:pt>
                <c:pt idx="7766">
                  <c:v>2000</c:v>
                </c:pt>
                <c:pt idx="7767">
                  <c:v>2000</c:v>
                </c:pt>
                <c:pt idx="7768">
                  <c:v>2000</c:v>
                </c:pt>
                <c:pt idx="7769">
                  <c:v>2000</c:v>
                </c:pt>
                <c:pt idx="7770">
                  <c:v>2000</c:v>
                </c:pt>
                <c:pt idx="7771">
                  <c:v>2000</c:v>
                </c:pt>
                <c:pt idx="7772">
                  <c:v>2000</c:v>
                </c:pt>
                <c:pt idx="7773">
                  <c:v>2000</c:v>
                </c:pt>
                <c:pt idx="7774">
                  <c:v>2000</c:v>
                </c:pt>
                <c:pt idx="7775">
                  <c:v>2000</c:v>
                </c:pt>
                <c:pt idx="7776">
                  <c:v>2000</c:v>
                </c:pt>
                <c:pt idx="7777">
                  <c:v>2000</c:v>
                </c:pt>
                <c:pt idx="7778">
                  <c:v>2000</c:v>
                </c:pt>
                <c:pt idx="7779">
                  <c:v>2000</c:v>
                </c:pt>
                <c:pt idx="7780">
                  <c:v>2000</c:v>
                </c:pt>
                <c:pt idx="7781">
                  <c:v>2000</c:v>
                </c:pt>
                <c:pt idx="7782">
                  <c:v>2000</c:v>
                </c:pt>
                <c:pt idx="7783">
                  <c:v>2000</c:v>
                </c:pt>
                <c:pt idx="7784">
                  <c:v>2000</c:v>
                </c:pt>
                <c:pt idx="7785">
                  <c:v>2000</c:v>
                </c:pt>
                <c:pt idx="7786">
                  <c:v>2000</c:v>
                </c:pt>
                <c:pt idx="7787">
                  <c:v>2000</c:v>
                </c:pt>
                <c:pt idx="7788">
                  <c:v>2000</c:v>
                </c:pt>
                <c:pt idx="7789">
                  <c:v>2000</c:v>
                </c:pt>
                <c:pt idx="7790">
                  <c:v>2000</c:v>
                </c:pt>
                <c:pt idx="7791">
                  <c:v>2000</c:v>
                </c:pt>
                <c:pt idx="7792">
                  <c:v>2000</c:v>
                </c:pt>
                <c:pt idx="7793">
                  <c:v>2000</c:v>
                </c:pt>
                <c:pt idx="7794">
                  <c:v>2000</c:v>
                </c:pt>
                <c:pt idx="7795">
                  <c:v>2000</c:v>
                </c:pt>
                <c:pt idx="7796">
                  <c:v>2000</c:v>
                </c:pt>
                <c:pt idx="7797">
                  <c:v>2000</c:v>
                </c:pt>
                <c:pt idx="7798">
                  <c:v>2000</c:v>
                </c:pt>
                <c:pt idx="7799">
                  <c:v>2000</c:v>
                </c:pt>
                <c:pt idx="7800">
                  <c:v>2000</c:v>
                </c:pt>
                <c:pt idx="7801">
                  <c:v>2000</c:v>
                </c:pt>
                <c:pt idx="7802">
                  <c:v>2000</c:v>
                </c:pt>
                <c:pt idx="7803">
                  <c:v>2000</c:v>
                </c:pt>
                <c:pt idx="7804">
                  <c:v>2000</c:v>
                </c:pt>
                <c:pt idx="7805">
                  <c:v>2000</c:v>
                </c:pt>
                <c:pt idx="7806">
                  <c:v>2000</c:v>
                </c:pt>
                <c:pt idx="7807">
                  <c:v>2000</c:v>
                </c:pt>
                <c:pt idx="7808">
                  <c:v>2000</c:v>
                </c:pt>
                <c:pt idx="7809">
                  <c:v>2000</c:v>
                </c:pt>
                <c:pt idx="7810">
                  <c:v>2000</c:v>
                </c:pt>
                <c:pt idx="7811">
                  <c:v>2000</c:v>
                </c:pt>
                <c:pt idx="7812">
                  <c:v>2000</c:v>
                </c:pt>
                <c:pt idx="7813">
                  <c:v>2000</c:v>
                </c:pt>
                <c:pt idx="7814">
                  <c:v>2000</c:v>
                </c:pt>
                <c:pt idx="7815">
                  <c:v>2000</c:v>
                </c:pt>
                <c:pt idx="7816">
                  <c:v>2000</c:v>
                </c:pt>
                <c:pt idx="7817">
                  <c:v>2000</c:v>
                </c:pt>
                <c:pt idx="7818">
                  <c:v>2000</c:v>
                </c:pt>
                <c:pt idx="7819">
                  <c:v>2000</c:v>
                </c:pt>
                <c:pt idx="7820">
                  <c:v>2000</c:v>
                </c:pt>
                <c:pt idx="7821">
                  <c:v>2000</c:v>
                </c:pt>
                <c:pt idx="7822">
                  <c:v>2000</c:v>
                </c:pt>
                <c:pt idx="7823">
                  <c:v>2000</c:v>
                </c:pt>
                <c:pt idx="7824">
                  <c:v>2000</c:v>
                </c:pt>
                <c:pt idx="7825">
                  <c:v>2000</c:v>
                </c:pt>
                <c:pt idx="7826">
                  <c:v>2000</c:v>
                </c:pt>
                <c:pt idx="7827">
                  <c:v>2000</c:v>
                </c:pt>
                <c:pt idx="7828">
                  <c:v>2000</c:v>
                </c:pt>
                <c:pt idx="7829">
                  <c:v>2000</c:v>
                </c:pt>
                <c:pt idx="7830">
                  <c:v>2000</c:v>
                </c:pt>
                <c:pt idx="7831">
                  <c:v>2000</c:v>
                </c:pt>
                <c:pt idx="7832">
                  <c:v>2000</c:v>
                </c:pt>
                <c:pt idx="7833">
                  <c:v>2000</c:v>
                </c:pt>
                <c:pt idx="7834">
                  <c:v>2000</c:v>
                </c:pt>
                <c:pt idx="7835">
                  <c:v>2000</c:v>
                </c:pt>
                <c:pt idx="7836">
                  <c:v>2000</c:v>
                </c:pt>
                <c:pt idx="7837">
                  <c:v>2000</c:v>
                </c:pt>
                <c:pt idx="7838">
                  <c:v>2000</c:v>
                </c:pt>
                <c:pt idx="7839">
                  <c:v>2000</c:v>
                </c:pt>
                <c:pt idx="7840">
                  <c:v>2000</c:v>
                </c:pt>
                <c:pt idx="7841">
                  <c:v>2000</c:v>
                </c:pt>
                <c:pt idx="7842">
                  <c:v>2000</c:v>
                </c:pt>
                <c:pt idx="7843">
                  <c:v>2000</c:v>
                </c:pt>
                <c:pt idx="7844">
                  <c:v>2000</c:v>
                </c:pt>
                <c:pt idx="7845">
                  <c:v>2000</c:v>
                </c:pt>
                <c:pt idx="7846">
                  <c:v>2000</c:v>
                </c:pt>
                <c:pt idx="7847">
                  <c:v>2000</c:v>
                </c:pt>
                <c:pt idx="7848">
                  <c:v>2000</c:v>
                </c:pt>
                <c:pt idx="7849">
                  <c:v>2000</c:v>
                </c:pt>
                <c:pt idx="7850">
                  <c:v>2000</c:v>
                </c:pt>
                <c:pt idx="7851">
                  <c:v>2000</c:v>
                </c:pt>
                <c:pt idx="7852">
                  <c:v>2000</c:v>
                </c:pt>
                <c:pt idx="7853">
                  <c:v>2000</c:v>
                </c:pt>
                <c:pt idx="7854">
                  <c:v>2000</c:v>
                </c:pt>
                <c:pt idx="7855">
                  <c:v>2000</c:v>
                </c:pt>
                <c:pt idx="7856">
                  <c:v>2000</c:v>
                </c:pt>
                <c:pt idx="7857">
                  <c:v>2000</c:v>
                </c:pt>
                <c:pt idx="7858">
                  <c:v>2000</c:v>
                </c:pt>
                <c:pt idx="7859">
                  <c:v>2000</c:v>
                </c:pt>
                <c:pt idx="7860">
                  <c:v>2000</c:v>
                </c:pt>
                <c:pt idx="7861">
                  <c:v>2000</c:v>
                </c:pt>
                <c:pt idx="7862">
                  <c:v>2000</c:v>
                </c:pt>
                <c:pt idx="7863">
                  <c:v>2000</c:v>
                </c:pt>
                <c:pt idx="7864">
                  <c:v>2000</c:v>
                </c:pt>
                <c:pt idx="7865">
                  <c:v>2000</c:v>
                </c:pt>
                <c:pt idx="7866">
                  <c:v>2000</c:v>
                </c:pt>
                <c:pt idx="7867">
                  <c:v>2000</c:v>
                </c:pt>
                <c:pt idx="7868">
                  <c:v>2000</c:v>
                </c:pt>
                <c:pt idx="7869">
                  <c:v>2000</c:v>
                </c:pt>
                <c:pt idx="7870">
                  <c:v>2000</c:v>
                </c:pt>
                <c:pt idx="7871">
                  <c:v>2000</c:v>
                </c:pt>
                <c:pt idx="7872">
                  <c:v>2000</c:v>
                </c:pt>
                <c:pt idx="7873">
                  <c:v>2000</c:v>
                </c:pt>
                <c:pt idx="7874">
                  <c:v>2000</c:v>
                </c:pt>
                <c:pt idx="7875">
                  <c:v>2000</c:v>
                </c:pt>
                <c:pt idx="7876">
                  <c:v>2000</c:v>
                </c:pt>
                <c:pt idx="7877">
                  <c:v>2000</c:v>
                </c:pt>
                <c:pt idx="7878">
                  <c:v>2000</c:v>
                </c:pt>
                <c:pt idx="7879">
                  <c:v>2000</c:v>
                </c:pt>
                <c:pt idx="7880">
                  <c:v>2000</c:v>
                </c:pt>
                <c:pt idx="7881">
                  <c:v>2000</c:v>
                </c:pt>
                <c:pt idx="7882">
                  <c:v>2000</c:v>
                </c:pt>
                <c:pt idx="7883">
                  <c:v>2000</c:v>
                </c:pt>
                <c:pt idx="7884">
                  <c:v>2000</c:v>
                </c:pt>
                <c:pt idx="7885">
                  <c:v>2000</c:v>
                </c:pt>
                <c:pt idx="7886">
                  <c:v>2000</c:v>
                </c:pt>
                <c:pt idx="7887">
                  <c:v>2000</c:v>
                </c:pt>
                <c:pt idx="7888">
                  <c:v>2000</c:v>
                </c:pt>
                <c:pt idx="7889">
                  <c:v>2000</c:v>
                </c:pt>
                <c:pt idx="7890">
                  <c:v>2000</c:v>
                </c:pt>
                <c:pt idx="7891">
                  <c:v>2000</c:v>
                </c:pt>
                <c:pt idx="7892">
                  <c:v>2000</c:v>
                </c:pt>
                <c:pt idx="7893">
                  <c:v>2000</c:v>
                </c:pt>
                <c:pt idx="7894">
                  <c:v>2000</c:v>
                </c:pt>
                <c:pt idx="7895">
                  <c:v>2000</c:v>
                </c:pt>
                <c:pt idx="7896">
                  <c:v>2000</c:v>
                </c:pt>
                <c:pt idx="7897">
                  <c:v>2000</c:v>
                </c:pt>
                <c:pt idx="7898">
                  <c:v>2000</c:v>
                </c:pt>
                <c:pt idx="7899">
                  <c:v>2000</c:v>
                </c:pt>
                <c:pt idx="7900">
                  <c:v>2000</c:v>
                </c:pt>
                <c:pt idx="7901">
                  <c:v>2000</c:v>
                </c:pt>
                <c:pt idx="7902">
                  <c:v>2000</c:v>
                </c:pt>
                <c:pt idx="7903">
                  <c:v>2000</c:v>
                </c:pt>
                <c:pt idx="7904">
                  <c:v>2000</c:v>
                </c:pt>
                <c:pt idx="7905">
                  <c:v>2000</c:v>
                </c:pt>
                <c:pt idx="7906">
                  <c:v>2000</c:v>
                </c:pt>
                <c:pt idx="7907">
                  <c:v>2000</c:v>
                </c:pt>
                <c:pt idx="7908">
                  <c:v>2000</c:v>
                </c:pt>
                <c:pt idx="7909">
                  <c:v>2000</c:v>
                </c:pt>
                <c:pt idx="7910">
                  <c:v>2000</c:v>
                </c:pt>
                <c:pt idx="7911">
                  <c:v>2000</c:v>
                </c:pt>
                <c:pt idx="7912">
                  <c:v>2000</c:v>
                </c:pt>
                <c:pt idx="7913">
                  <c:v>2000</c:v>
                </c:pt>
                <c:pt idx="7914">
                  <c:v>2000</c:v>
                </c:pt>
                <c:pt idx="7915">
                  <c:v>2000</c:v>
                </c:pt>
                <c:pt idx="7916">
                  <c:v>2000</c:v>
                </c:pt>
                <c:pt idx="7917">
                  <c:v>2000</c:v>
                </c:pt>
                <c:pt idx="7918">
                  <c:v>2000</c:v>
                </c:pt>
                <c:pt idx="7919">
                  <c:v>2000</c:v>
                </c:pt>
                <c:pt idx="7920">
                  <c:v>2000</c:v>
                </c:pt>
                <c:pt idx="7921">
                  <c:v>2000</c:v>
                </c:pt>
                <c:pt idx="7922">
                  <c:v>2000</c:v>
                </c:pt>
                <c:pt idx="7923">
                  <c:v>2000</c:v>
                </c:pt>
                <c:pt idx="7924">
                  <c:v>2000</c:v>
                </c:pt>
                <c:pt idx="7925">
                  <c:v>2000</c:v>
                </c:pt>
                <c:pt idx="7926">
                  <c:v>2000</c:v>
                </c:pt>
                <c:pt idx="7927">
                  <c:v>2000</c:v>
                </c:pt>
                <c:pt idx="7928">
                  <c:v>2000</c:v>
                </c:pt>
                <c:pt idx="7929">
                  <c:v>2000</c:v>
                </c:pt>
                <c:pt idx="7930">
                  <c:v>2000</c:v>
                </c:pt>
                <c:pt idx="7931">
                  <c:v>2000</c:v>
                </c:pt>
                <c:pt idx="7932">
                  <c:v>2000</c:v>
                </c:pt>
                <c:pt idx="7933">
                  <c:v>2000</c:v>
                </c:pt>
                <c:pt idx="7934">
                  <c:v>2000</c:v>
                </c:pt>
                <c:pt idx="7935">
                  <c:v>2000</c:v>
                </c:pt>
                <c:pt idx="7936">
                  <c:v>2000</c:v>
                </c:pt>
                <c:pt idx="7937">
                  <c:v>2000</c:v>
                </c:pt>
                <c:pt idx="7938">
                  <c:v>2000</c:v>
                </c:pt>
                <c:pt idx="7939">
                  <c:v>2000</c:v>
                </c:pt>
                <c:pt idx="7940">
                  <c:v>2000</c:v>
                </c:pt>
                <c:pt idx="7941">
                  <c:v>2000</c:v>
                </c:pt>
                <c:pt idx="7942">
                  <c:v>2000</c:v>
                </c:pt>
                <c:pt idx="7943">
                  <c:v>2000</c:v>
                </c:pt>
                <c:pt idx="7944">
                  <c:v>2000</c:v>
                </c:pt>
                <c:pt idx="7945">
                  <c:v>2000</c:v>
                </c:pt>
                <c:pt idx="7946">
                  <c:v>2000</c:v>
                </c:pt>
                <c:pt idx="7947">
                  <c:v>2000</c:v>
                </c:pt>
                <c:pt idx="7948">
                  <c:v>2000</c:v>
                </c:pt>
                <c:pt idx="7949">
                  <c:v>2000</c:v>
                </c:pt>
                <c:pt idx="7950">
                  <c:v>2000</c:v>
                </c:pt>
                <c:pt idx="7951">
                  <c:v>2000</c:v>
                </c:pt>
                <c:pt idx="7952">
                  <c:v>2000</c:v>
                </c:pt>
                <c:pt idx="7953">
                  <c:v>2000</c:v>
                </c:pt>
                <c:pt idx="7954">
                  <c:v>2000</c:v>
                </c:pt>
                <c:pt idx="7955">
                  <c:v>2000</c:v>
                </c:pt>
                <c:pt idx="7956">
                  <c:v>2000</c:v>
                </c:pt>
                <c:pt idx="7957">
                  <c:v>2000</c:v>
                </c:pt>
                <c:pt idx="7958">
                  <c:v>2000</c:v>
                </c:pt>
                <c:pt idx="7959">
                  <c:v>2000</c:v>
                </c:pt>
                <c:pt idx="7960">
                  <c:v>2000</c:v>
                </c:pt>
                <c:pt idx="7961">
                  <c:v>2000</c:v>
                </c:pt>
                <c:pt idx="7962">
                  <c:v>2000</c:v>
                </c:pt>
                <c:pt idx="7963">
                  <c:v>2000</c:v>
                </c:pt>
                <c:pt idx="7964">
                  <c:v>2000</c:v>
                </c:pt>
                <c:pt idx="7965">
                  <c:v>2000</c:v>
                </c:pt>
                <c:pt idx="7966">
                  <c:v>2000</c:v>
                </c:pt>
                <c:pt idx="7967">
                  <c:v>2000</c:v>
                </c:pt>
                <c:pt idx="7968">
                  <c:v>2000</c:v>
                </c:pt>
                <c:pt idx="7969">
                  <c:v>2000</c:v>
                </c:pt>
                <c:pt idx="7970">
                  <c:v>2000</c:v>
                </c:pt>
                <c:pt idx="7971">
                  <c:v>2000</c:v>
                </c:pt>
                <c:pt idx="7972">
                  <c:v>2000</c:v>
                </c:pt>
                <c:pt idx="7973">
                  <c:v>2000</c:v>
                </c:pt>
                <c:pt idx="7974">
                  <c:v>2000</c:v>
                </c:pt>
                <c:pt idx="7975">
                  <c:v>2000</c:v>
                </c:pt>
                <c:pt idx="7976">
                  <c:v>2000</c:v>
                </c:pt>
                <c:pt idx="7977">
                  <c:v>2000</c:v>
                </c:pt>
                <c:pt idx="7978">
                  <c:v>2000</c:v>
                </c:pt>
                <c:pt idx="7979">
                  <c:v>2000</c:v>
                </c:pt>
                <c:pt idx="7980">
                  <c:v>2000</c:v>
                </c:pt>
                <c:pt idx="7981">
                  <c:v>2000</c:v>
                </c:pt>
                <c:pt idx="7982">
                  <c:v>2000</c:v>
                </c:pt>
                <c:pt idx="7983">
                  <c:v>2000</c:v>
                </c:pt>
                <c:pt idx="7984">
                  <c:v>2000</c:v>
                </c:pt>
                <c:pt idx="7985">
                  <c:v>2000</c:v>
                </c:pt>
                <c:pt idx="7986">
                  <c:v>2000</c:v>
                </c:pt>
                <c:pt idx="7987">
                  <c:v>2000</c:v>
                </c:pt>
                <c:pt idx="7988">
                  <c:v>2000</c:v>
                </c:pt>
                <c:pt idx="7989">
                  <c:v>2000</c:v>
                </c:pt>
                <c:pt idx="7990">
                  <c:v>2000</c:v>
                </c:pt>
                <c:pt idx="7991">
                  <c:v>2000</c:v>
                </c:pt>
                <c:pt idx="7992">
                  <c:v>2000</c:v>
                </c:pt>
                <c:pt idx="7993">
                  <c:v>2000</c:v>
                </c:pt>
                <c:pt idx="7994">
                  <c:v>2000</c:v>
                </c:pt>
                <c:pt idx="7995">
                  <c:v>2000</c:v>
                </c:pt>
                <c:pt idx="7996">
                  <c:v>2000</c:v>
                </c:pt>
                <c:pt idx="7997">
                  <c:v>2000</c:v>
                </c:pt>
                <c:pt idx="7998">
                  <c:v>2000</c:v>
                </c:pt>
                <c:pt idx="7999">
                  <c:v>2000</c:v>
                </c:pt>
                <c:pt idx="8000">
                  <c:v>2000</c:v>
                </c:pt>
                <c:pt idx="8001">
                  <c:v>2000</c:v>
                </c:pt>
                <c:pt idx="8002">
                  <c:v>2000</c:v>
                </c:pt>
                <c:pt idx="8003">
                  <c:v>2000</c:v>
                </c:pt>
                <c:pt idx="8004">
                  <c:v>2000</c:v>
                </c:pt>
                <c:pt idx="8005">
                  <c:v>2000</c:v>
                </c:pt>
                <c:pt idx="8006">
                  <c:v>2000</c:v>
                </c:pt>
                <c:pt idx="8007">
                  <c:v>2000</c:v>
                </c:pt>
                <c:pt idx="8008">
                  <c:v>2000</c:v>
                </c:pt>
                <c:pt idx="8009">
                  <c:v>2000</c:v>
                </c:pt>
                <c:pt idx="8010">
                  <c:v>2000</c:v>
                </c:pt>
                <c:pt idx="8011">
                  <c:v>2000</c:v>
                </c:pt>
                <c:pt idx="8012">
                  <c:v>2000</c:v>
                </c:pt>
                <c:pt idx="8013">
                  <c:v>2000</c:v>
                </c:pt>
                <c:pt idx="8014">
                  <c:v>2000</c:v>
                </c:pt>
                <c:pt idx="8015">
                  <c:v>2000</c:v>
                </c:pt>
                <c:pt idx="8016">
                  <c:v>2000</c:v>
                </c:pt>
                <c:pt idx="8017">
                  <c:v>2000</c:v>
                </c:pt>
                <c:pt idx="8018">
                  <c:v>2000</c:v>
                </c:pt>
                <c:pt idx="8019">
                  <c:v>2000</c:v>
                </c:pt>
                <c:pt idx="8020">
                  <c:v>2000</c:v>
                </c:pt>
                <c:pt idx="8021">
                  <c:v>2000</c:v>
                </c:pt>
                <c:pt idx="8022">
                  <c:v>2000</c:v>
                </c:pt>
                <c:pt idx="8023">
                  <c:v>2000</c:v>
                </c:pt>
                <c:pt idx="8024">
                  <c:v>2000</c:v>
                </c:pt>
                <c:pt idx="8025">
                  <c:v>2000</c:v>
                </c:pt>
                <c:pt idx="8026">
                  <c:v>2000</c:v>
                </c:pt>
                <c:pt idx="8027">
                  <c:v>2000</c:v>
                </c:pt>
                <c:pt idx="8028">
                  <c:v>2000</c:v>
                </c:pt>
                <c:pt idx="8029">
                  <c:v>2000</c:v>
                </c:pt>
                <c:pt idx="8030">
                  <c:v>2000</c:v>
                </c:pt>
                <c:pt idx="8031">
                  <c:v>2000</c:v>
                </c:pt>
                <c:pt idx="8032">
                  <c:v>2000</c:v>
                </c:pt>
                <c:pt idx="8033">
                  <c:v>2000</c:v>
                </c:pt>
                <c:pt idx="8034">
                  <c:v>2000</c:v>
                </c:pt>
                <c:pt idx="8035">
                  <c:v>2000</c:v>
                </c:pt>
                <c:pt idx="8036">
                  <c:v>2000</c:v>
                </c:pt>
                <c:pt idx="8037">
                  <c:v>2000</c:v>
                </c:pt>
                <c:pt idx="8038">
                  <c:v>2000</c:v>
                </c:pt>
                <c:pt idx="8039">
                  <c:v>2000</c:v>
                </c:pt>
                <c:pt idx="8040">
                  <c:v>2000</c:v>
                </c:pt>
                <c:pt idx="8041">
                  <c:v>2000</c:v>
                </c:pt>
                <c:pt idx="8042">
                  <c:v>2000</c:v>
                </c:pt>
                <c:pt idx="8043">
                  <c:v>2000</c:v>
                </c:pt>
                <c:pt idx="8044">
                  <c:v>2000</c:v>
                </c:pt>
                <c:pt idx="8045">
                  <c:v>2000</c:v>
                </c:pt>
                <c:pt idx="8046">
                  <c:v>2000</c:v>
                </c:pt>
                <c:pt idx="8047">
                  <c:v>2000</c:v>
                </c:pt>
                <c:pt idx="8048">
                  <c:v>2000</c:v>
                </c:pt>
                <c:pt idx="8049">
                  <c:v>2000</c:v>
                </c:pt>
                <c:pt idx="8050">
                  <c:v>2000</c:v>
                </c:pt>
                <c:pt idx="8051">
                  <c:v>2000</c:v>
                </c:pt>
                <c:pt idx="8052">
                  <c:v>2000</c:v>
                </c:pt>
                <c:pt idx="8053">
                  <c:v>2000</c:v>
                </c:pt>
                <c:pt idx="8054">
                  <c:v>2000</c:v>
                </c:pt>
                <c:pt idx="8055">
                  <c:v>2000</c:v>
                </c:pt>
                <c:pt idx="8056">
                  <c:v>2000</c:v>
                </c:pt>
                <c:pt idx="8057">
                  <c:v>2000</c:v>
                </c:pt>
                <c:pt idx="8058">
                  <c:v>2000</c:v>
                </c:pt>
                <c:pt idx="8059">
                  <c:v>2000</c:v>
                </c:pt>
                <c:pt idx="8060">
                  <c:v>2000</c:v>
                </c:pt>
                <c:pt idx="8061">
                  <c:v>2000</c:v>
                </c:pt>
                <c:pt idx="8062">
                  <c:v>2000</c:v>
                </c:pt>
                <c:pt idx="8063">
                  <c:v>2000</c:v>
                </c:pt>
                <c:pt idx="8064">
                  <c:v>2000</c:v>
                </c:pt>
                <c:pt idx="8065">
                  <c:v>2000</c:v>
                </c:pt>
                <c:pt idx="8066">
                  <c:v>2000</c:v>
                </c:pt>
                <c:pt idx="8067">
                  <c:v>2000</c:v>
                </c:pt>
                <c:pt idx="8068">
                  <c:v>2000</c:v>
                </c:pt>
                <c:pt idx="8069">
                  <c:v>2000</c:v>
                </c:pt>
                <c:pt idx="8070">
                  <c:v>2000</c:v>
                </c:pt>
                <c:pt idx="8071">
                  <c:v>2000</c:v>
                </c:pt>
                <c:pt idx="8072">
                  <c:v>2000</c:v>
                </c:pt>
                <c:pt idx="8073">
                  <c:v>2000</c:v>
                </c:pt>
                <c:pt idx="8074">
                  <c:v>2000</c:v>
                </c:pt>
                <c:pt idx="8075">
                  <c:v>2000</c:v>
                </c:pt>
                <c:pt idx="8076">
                  <c:v>2000</c:v>
                </c:pt>
                <c:pt idx="8077">
                  <c:v>2000</c:v>
                </c:pt>
                <c:pt idx="8078">
                  <c:v>2000</c:v>
                </c:pt>
                <c:pt idx="8079">
                  <c:v>2000</c:v>
                </c:pt>
                <c:pt idx="8080">
                  <c:v>2000</c:v>
                </c:pt>
                <c:pt idx="8081">
                  <c:v>2000</c:v>
                </c:pt>
                <c:pt idx="8082">
                  <c:v>2000</c:v>
                </c:pt>
                <c:pt idx="8083">
                  <c:v>2000</c:v>
                </c:pt>
                <c:pt idx="8084">
                  <c:v>2000</c:v>
                </c:pt>
                <c:pt idx="8085">
                  <c:v>2000</c:v>
                </c:pt>
                <c:pt idx="8086">
                  <c:v>2000</c:v>
                </c:pt>
                <c:pt idx="8087">
                  <c:v>2000</c:v>
                </c:pt>
                <c:pt idx="8088">
                  <c:v>2000</c:v>
                </c:pt>
                <c:pt idx="8089">
                  <c:v>2000</c:v>
                </c:pt>
                <c:pt idx="8090">
                  <c:v>2000</c:v>
                </c:pt>
                <c:pt idx="8091">
                  <c:v>2000</c:v>
                </c:pt>
                <c:pt idx="8092">
                  <c:v>2000</c:v>
                </c:pt>
                <c:pt idx="8093">
                  <c:v>2000</c:v>
                </c:pt>
                <c:pt idx="8094">
                  <c:v>2000</c:v>
                </c:pt>
                <c:pt idx="8095">
                  <c:v>2000</c:v>
                </c:pt>
                <c:pt idx="8096">
                  <c:v>2000</c:v>
                </c:pt>
                <c:pt idx="8097">
                  <c:v>2000</c:v>
                </c:pt>
                <c:pt idx="8098">
                  <c:v>2000</c:v>
                </c:pt>
                <c:pt idx="8099">
                  <c:v>2000</c:v>
                </c:pt>
                <c:pt idx="8100">
                  <c:v>2000</c:v>
                </c:pt>
                <c:pt idx="8101">
                  <c:v>2000</c:v>
                </c:pt>
                <c:pt idx="8102">
                  <c:v>2000</c:v>
                </c:pt>
                <c:pt idx="8103">
                  <c:v>2000</c:v>
                </c:pt>
                <c:pt idx="8104">
                  <c:v>2000</c:v>
                </c:pt>
                <c:pt idx="8105">
                  <c:v>2000</c:v>
                </c:pt>
                <c:pt idx="8106">
                  <c:v>2000</c:v>
                </c:pt>
                <c:pt idx="8107">
                  <c:v>2000</c:v>
                </c:pt>
                <c:pt idx="8108">
                  <c:v>2000</c:v>
                </c:pt>
                <c:pt idx="8109">
                  <c:v>2000</c:v>
                </c:pt>
                <c:pt idx="8110">
                  <c:v>2000</c:v>
                </c:pt>
                <c:pt idx="8111">
                  <c:v>2000</c:v>
                </c:pt>
                <c:pt idx="8112">
                  <c:v>2000</c:v>
                </c:pt>
                <c:pt idx="8113">
                  <c:v>2000</c:v>
                </c:pt>
                <c:pt idx="8114">
                  <c:v>2000</c:v>
                </c:pt>
                <c:pt idx="8115">
                  <c:v>2000</c:v>
                </c:pt>
                <c:pt idx="8116">
                  <c:v>2000</c:v>
                </c:pt>
                <c:pt idx="8117">
                  <c:v>2000</c:v>
                </c:pt>
                <c:pt idx="8118">
                  <c:v>2000</c:v>
                </c:pt>
                <c:pt idx="8119">
                  <c:v>2000</c:v>
                </c:pt>
                <c:pt idx="8120">
                  <c:v>2000</c:v>
                </c:pt>
                <c:pt idx="8121">
                  <c:v>2000</c:v>
                </c:pt>
                <c:pt idx="8122">
                  <c:v>2000</c:v>
                </c:pt>
                <c:pt idx="8123">
                  <c:v>2000</c:v>
                </c:pt>
                <c:pt idx="8124">
                  <c:v>2000</c:v>
                </c:pt>
                <c:pt idx="8125">
                  <c:v>2000</c:v>
                </c:pt>
                <c:pt idx="8126">
                  <c:v>2000</c:v>
                </c:pt>
                <c:pt idx="8127">
                  <c:v>2000</c:v>
                </c:pt>
                <c:pt idx="8128">
                  <c:v>2000</c:v>
                </c:pt>
                <c:pt idx="8129">
                  <c:v>2000</c:v>
                </c:pt>
                <c:pt idx="8130">
                  <c:v>2000</c:v>
                </c:pt>
                <c:pt idx="8131">
                  <c:v>2000</c:v>
                </c:pt>
                <c:pt idx="8132">
                  <c:v>2000</c:v>
                </c:pt>
                <c:pt idx="8133">
                  <c:v>2000</c:v>
                </c:pt>
                <c:pt idx="8134">
                  <c:v>2000</c:v>
                </c:pt>
                <c:pt idx="8135">
                  <c:v>2000</c:v>
                </c:pt>
                <c:pt idx="8136">
                  <c:v>2000</c:v>
                </c:pt>
                <c:pt idx="8137">
                  <c:v>2000</c:v>
                </c:pt>
                <c:pt idx="8138">
                  <c:v>2000</c:v>
                </c:pt>
                <c:pt idx="8139">
                  <c:v>2000</c:v>
                </c:pt>
                <c:pt idx="8140">
                  <c:v>2000</c:v>
                </c:pt>
                <c:pt idx="8141">
                  <c:v>2000</c:v>
                </c:pt>
                <c:pt idx="8142">
                  <c:v>2000</c:v>
                </c:pt>
                <c:pt idx="8143">
                  <c:v>2000</c:v>
                </c:pt>
                <c:pt idx="8144">
                  <c:v>2000</c:v>
                </c:pt>
                <c:pt idx="8145">
                  <c:v>2000</c:v>
                </c:pt>
                <c:pt idx="8146">
                  <c:v>2000</c:v>
                </c:pt>
                <c:pt idx="8147">
                  <c:v>2000</c:v>
                </c:pt>
                <c:pt idx="8148">
                  <c:v>2000</c:v>
                </c:pt>
                <c:pt idx="8149">
                  <c:v>2000</c:v>
                </c:pt>
                <c:pt idx="8150">
                  <c:v>2000</c:v>
                </c:pt>
                <c:pt idx="8151">
                  <c:v>2000</c:v>
                </c:pt>
                <c:pt idx="8152">
                  <c:v>2000</c:v>
                </c:pt>
                <c:pt idx="8153">
                  <c:v>2000</c:v>
                </c:pt>
                <c:pt idx="8154">
                  <c:v>2000</c:v>
                </c:pt>
                <c:pt idx="8155">
                  <c:v>2000</c:v>
                </c:pt>
                <c:pt idx="8156">
                  <c:v>2000</c:v>
                </c:pt>
                <c:pt idx="8157">
                  <c:v>2000</c:v>
                </c:pt>
                <c:pt idx="8158">
                  <c:v>2000</c:v>
                </c:pt>
                <c:pt idx="8159">
                  <c:v>2000</c:v>
                </c:pt>
                <c:pt idx="8160">
                  <c:v>2000</c:v>
                </c:pt>
                <c:pt idx="8161">
                  <c:v>2000</c:v>
                </c:pt>
                <c:pt idx="8162">
                  <c:v>2000</c:v>
                </c:pt>
                <c:pt idx="8163">
                  <c:v>2000</c:v>
                </c:pt>
                <c:pt idx="8164">
                  <c:v>2000</c:v>
                </c:pt>
                <c:pt idx="8165">
                  <c:v>2000</c:v>
                </c:pt>
                <c:pt idx="8166">
                  <c:v>2000</c:v>
                </c:pt>
                <c:pt idx="8167">
                  <c:v>2000</c:v>
                </c:pt>
                <c:pt idx="8168">
                  <c:v>2000</c:v>
                </c:pt>
                <c:pt idx="8169">
                  <c:v>2000</c:v>
                </c:pt>
                <c:pt idx="8170">
                  <c:v>2000</c:v>
                </c:pt>
                <c:pt idx="8171">
                  <c:v>2000</c:v>
                </c:pt>
                <c:pt idx="8172">
                  <c:v>2000</c:v>
                </c:pt>
                <c:pt idx="8173">
                  <c:v>2000</c:v>
                </c:pt>
                <c:pt idx="8174">
                  <c:v>2000</c:v>
                </c:pt>
                <c:pt idx="8175">
                  <c:v>2000</c:v>
                </c:pt>
                <c:pt idx="8176">
                  <c:v>2000</c:v>
                </c:pt>
                <c:pt idx="8177">
                  <c:v>2000</c:v>
                </c:pt>
                <c:pt idx="8178">
                  <c:v>2000</c:v>
                </c:pt>
                <c:pt idx="8179">
                  <c:v>2000</c:v>
                </c:pt>
                <c:pt idx="8180">
                  <c:v>2000</c:v>
                </c:pt>
                <c:pt idx="8181">
                  <c:v>2000</c:v>
                </c:pt>
                <c:pt idx="8182">
                  <c:v>2000</c:v>
                </c:pt>
                <c:pt idx="8183">
                  <c:v>2000</c:v>
                </c:pt>
                <c:pt idx="8184">
                  <c:v>2000</c:v>
                </c:pt>
                <c:pt idx="8185">
                  <c:v>2000</c:v>
                </c:pt>
                <c:pt idx="8186">
                  <c:v>2000</c:v>
                </c:pt>
                <c:pt idx="8187">
                  <c:v>2000</c:v>
                </c:pt>
                <c:pt idx="8188">
                  <c:v>2000</c:v>
                </c:pt>
                <c:pt idx="8189">
                  <c:v>2000</c:v>
                </c:pt>
                <c:pt idx="8190">
                  <c:v>2000</c:v>
                </c:pt>
                <c:pt idx="8191">
                  <c:v>2000</c:v>
                </c:pt>
                <c:pt idx="8192">
                  <c:v>2000</c:v>
                </c:pt>
                <c:pt idx="8193">
                  <c:v>2000</c:v>
                </c:pt>
                <c:pt idx="8194">
                  <c:v>2000</c:v>
                </c:pt>
                <c:pt idx="8195">
                  <c:v>2000</c:v>
                </c:pt>
                <c:pt idx="8196">
                  <c:v>2000</c:v>
                </c:pt>
                <c:pt idx="8197">
                  <c:v>2000</c:v>
                </c:pt>
                <c:pt idx="8198">
                  <c:v>2000</c:v>
                </c:pt>
                <c:pt idx="8199">
                  <c:v>2000</c:v>
                </c:pt>
                <c:pt idx="8200">
                  <c:v>2000</c:v>
                </c:pt>
                <c:pt idx="8201">
                  <c:v>2000</c:v>
                </c:pt>
                <c:pt idx="8202">
                  <c:v>2000</c:v>
                </c:pt>
                <c:pt idx="8203">
                  <c:v>2000</c:v>
                </c:pt>
                <c:pt idx="8204">
                  <c:v>2000</c:v>
                </c:pt>
                <c:pt idx="8205">
                  <c:v>2000</c:v>
                </c:pt>
                <c:pt idx="8206">
                  <c:v>2000</c:v>
                </c:pt>
                <c:pt idx="8207">
                  <c:v>2000</c:v>
                </c:pt>
                <c:pt idx="8208">
                  <c:v>2000</c:v>
                </c:pt>
                <c:pt idx="8209">
                  <c:v>2000</c:v>
                </c:pt>
                <c:pt idx="8210">
                  <c:v>2000</c:v>
                </c:pt>
                <c:pt idx="8211">
                  <c:v>2000</c:v>
                </c:pt>
                <c:pt idx="8212">
                  <c:v>2000</c:v>
                </c:pt>
                <c:pt idx="8213">
                  <c:v>2000</c:v>
                </c:pt>
                <c:pt idx="8214">
                  <c:v>2000</c:v>
                </c:pt>
                <c:pt idx="8215">
                  <c:v>2000</c:v>
                </c:pt>
                <c:pt idx="8216">
                  <c:v>2000</c:v>
                </c:pt>
                <c:pt idx="8217">
                  <c:v>2000</c:v>
                </c:pt>
                <c:pt idx="8218">
                  <c:v>2000</c:v>
                </c:pt>
                <c:pt idx="8219">
                  <c:v>2000</c:v>
                </c:pt>
                <c:pt idx="8220">
                  <c:v>2000</c:v>
                </c:pt>
                <c:pt idx="8221">
                  <c:v>2000</c:v>
                </c:pt>
                <c:pt idx="8222">
                  <c:v>2000</c:v>
                </c:pt>
                <c:pt idx="8223">
                  <c:v>2000</c:v>
                </c:pt>
                <c:pt idx="8224">
                  <c:v>2000</c:v>
                </c:pt>
                <c:pt idx="8225">
                  <c:v>2000</c:v>
                </c:pt>
                <c:pt idx="8226">
                  <c:v>2000</c:v>
                </c:pt>
                <c:pt idx="8227">
                  <c:v>2000</c:v>
                </c:pt>
                <c:pt idx="8228">
                  <c:v>2000</c:v>
                </c:pt>
                <c:pt idx="8229">
                  <c:v>2000</c:v>
                </c:pt>
                <c:pt idx="8230">
                  <c:v>2000</c:v>
                </c:pt>
                <c:pt idx="8231">
                  <c:v>2000</c:v>
                </c:pt>
                <c:pt idx="8232">
                  <c:v>2000</c:v>
                </c:pt>
                <c:pt idx="8233">
                  <c:v>2000</c:v>
                </c:pt>
                <c:pt idx="8234">
                  <c:v>2000</c:v>
                </c:pt>
                <c:pt idx="8235">
                  <c:v>2000</c:v>
                </c:pt>
                <c:pt idx="8236">
                  <c:v>2000</c:v>
                </c:pt>
                <c:pt idx="8237">
                  <c:v>2000</c:v>
                </c:pt>
                <c:pt idx="8238">
                  <c:v>2000</c:v>
                </c:pt>
                <c:pt idx="8239">
                  <c:v>2000</c:v>
                </c:pt>
                <c:pt idx="8240">
                  <c:v>2000</c:v>
                </c:pt>
                <c:pt idx="8241">
                  <c:v>2000</c:v>
                </c:pt>
                <c:pt idx="8242">
                  <c:v>2000</c:v>
                </c:pt>
                <c:pt idx="8243">
                  <c:v>2000</c:v>
                </c:pt>
                <c:pt idx="8244">
                  <c:v>2000</c:v>
                </c:pt>
                <c:pt idx="8245">
                  <c:v>2000</c:v>
                </c:pt>
                <c:pt idx="8246">
                  <c:v>2000</c:v>
                </c:pt>
                <c:pt idx="8247">
                  <c:v>2000</c:v>
                </c:pt>
                <c:pt idx="8248">
                  <c:v>2000</c:v>
                </c:pt>
                <c:pt idx="8249">
                  <c:v>2000</c:v>
                </c:pt>
                <c:pt idx="8250">
                  <c:v>2000</c:v>
                </c:pt>
                <c:pt idx="8251">
                  <c:v>2000</c:v>
                </c:pt>
                <c:pt idx="8252">
                  <c:v>2000</c:v>
                </c:pt>
                <c:pt idx="8253">
                  <c:v>2000</c:v>
                </c:pt>
                <c:pt idx="8254">
                  <c:v>2000</c:v>
                </c:pt>
                <c:pt idx="8255">
                  <c:v>2000</c:v>
                </c:pt>
                <c:pt idx="8256">
                  <c:v>2000</c:v>
                </c:pt>
                <c:pt idx="8257">
                  <c:v>2000</c:v>
                </c:pt>
                <c:pt idx="8258">
                  <c:v>2000</c:v>
                </c:pt>
                <c:pt idx="8259">
                  <c:v>2000</c:v>
                </c:pt>
                <c:pt idx="8260">
                  <c:v>2000</c:v>
                </c:pt>
                <c:pt idx="8261">
                  <c:v>2000</c:v>
                </c:pt>
                <c:pt idx="8262">
                  <c:v>2000</c:v>
                </c:pt>
                <c:pt idx="8263">
                  <c:v>2000</c:v>
                </c:pt>
                <c:pt idx="8264">
                  <c:v>2000</c:v>
                </c:pt>
                <c:pt idx="8265">
                  <c:v>2000</c:v>
                </c:pt>
                <c:pt idx="8266">
                  <c:v>2000</c:v>
                </c:pt>
                <c:pt idx="8267">
                  <c:v>2000</c:v>
                </c:pt>
                <c:pt idx="8268">
                  <c:v>2000</c:v>
                </c:pt>
                <c:pt idx="8269">
                  <c:v>2000</c:v>
                </c:pt>
                <c:pt idx="8270">
                  <c:v>2000</c:v>
                </c:pt>
                <c:pt idx="8271">
                  <c:v>2000</c:v>
                </c:pt>
                <c:pt idx="8272">
                  <c:v>2000</c:v>
                </c:pt>
                <c:pt idx="8273">
                  <c:v>2000</c:v>
                </c:pt>
                <c:pt idx="8274">
                  <c:v>2000</c:v>
                </c:pt>
                <c:pt idx="8275">
                  <c:v>2000</c:v>
                </c:pt>
                <c:pt idx="8276">
                  <c:v>2000</c:v>
                </c:pt>
                <c:pt idx="8277">
                  <c:v>2000</c:v>
                </c:pt>
                <c:pt idx="8278">
                  <c:v>2000</c:v>
                </c:pt>
                <c:pt idx="8279">
                  <c:v>2000</c:v>
                </c:pt>
                <c:pt idx="8280">
                  <c:v>2000</c:v>
                </c:pt>
                <c:pt idx="8281">
                  <c:v>2000</c:v>
                </c:pt>
                <c:pt idx="8282">
                  <c:v>2000</c:v>
                </c:pt>
                <c:pt idx="8283">
                  <c:v>2000</c:v>
                </c:pt>
                <c:pt idx="8284">
                  <c:v>2000</c:v>
                </c:pt>
                <c:pt idx="8285">
                  <c:v>2000</c:v>
                </c:pt>
                <c:pt idx="8286">
                  <c:v>2000</c:v>
                </c:pt>
                <c:pt idx="8287">
                  <c:v>2000</c:v>
                </c:pt>
                <c:pt idx="8288">
                  <c:v>2000</c:v>
                </c:pt>
                <c:pt idx="8289">
                  <c:v>2000</c:v>
                </c:pt>
                <c:pt idx="8290">
                  <c:v>2000</c:v>
                </c:pt>
                <c:pt idx="8291">
                  <c:v>2000</c:v>
                </c:pt>
                <c:pt idx="8292">
                  <c:v>2000</c:v>
                </c:pt>
                <c:pt idx="8293">
                  <c:v>2000</c:v>
                </c:pt>
                <c:pt idx="8294">
                  <c:v>2000</c:v>
                </c:pt>
                <c:pt idx="8295">
                  <c:v>2000</c:v>
                </c:pt>
                <c:pt idx="8296">
                  <c:v>2000</c:v>
                </c:pt>
                <c:pt idx="8297">
                  <c:v>2000</c:v>
                </c:pt>
                <c:pt idx="8298">
                  <c:v>2000</c:v>
                </c:pt>
                <c:pt idx="8299">
                  <c:v>2000</c:v>
                </c:pt>
                <c:pt idx="8300">
                  <c:v>2000</c:v>
                </c:pt>
                <c:pt idx="8301">
                  <c:v>2000</c:v>
                </c:pt>
                <c:pt idx="8302">
                  <c:v>2000</c:v>
                </c:pt>
                <c:pt idx="8303">
                  <c:v>2000</c:v>
                </c:pt>
                <c:pt idx="8304">
                  <c:v>2000</c:v>
                </c:pt>
                <c:pt idx="8305">
                  <c:v>2000</c:v>
                </c:pt>
                <c:pt idx="8306">
                  <c:v>2000</c:v>
                </c:pt>
                <c:pt idx="8307">
                  <c:v>2000</c:v>
                </c:pt>
                <c:pt idx="8308">
                  <c:v>2000</c:v>
                </c:pt>
                <c:pt idx="8309">
                  <c:v>2000</c:v>
                </c:pt>
                <c:pt idx="8310">
                  <c:v>2000</c:v>
                </c:pt>
                <c:pt idx="8311">
                  <c:v>2000</c:v>
                </c:pt>
                <c:pt idx="8312">
                  <c:v>2000</c:v>
                </c:pt>
                <c:pt idx="8313">
                  <c:v>2000</c:v>
                </c:pt>
                <c:pt idx="8314">
                  <c:v>2000</c:v>
                </c:pt>
                <c:pt idx="8315">
                  <c:v>2000</c:v>
                </c:pt>
                <c:pt idx="8316">
                  <c:v>2000</c:v>
                </c:pt>
                <c:pt idx="8317">
                  <c:v>2000</c:v>
                </c:pt>
                <c:pt idx="8318">
                  <c:v>2000</c:v>
                </c:pt>
                <c:pt idx="8319">
                  <c:v>2000</c:v>
                </c:pt>
                <c:pt idx="8320">
                  <c:v>2000</c:v>
                </c:pt>
                <c:pt idx="8321">
                  <c:v>2000</c:v>
                </c:pt>
                <c:pt idx="8322">
                  <c:v>2000</c:v>
                </c:pt>
                <c:pt idx="8323">
                  <c:v>2000</c:v>
                </c:pt>
                <c:pt idx="8324">
                  <c:v>2000</c:v>
                </c:pt>
                <c:pt idx="8325">
                  <c:v>2000</c:v>
                </c:pt>
                <c:pt idx="8326">
                  <c:v>2000</c:v>
                </c:pt>
                <c:pt idx="8327">
                  <c:v>2000</c:v>
                </c:pt>
                <c:pt idx="8328">
                  <c:v>2000</c:v>
                </c:pt>
                <c:pt idx="8329">
                  <c:v>2000</c:v>
                </c:pt>
                <c:pt idx="8330">
                  <c:v>2000</c:v>
                </c:pt>
                <c:pt idx="8331">
                  <c:v>2000</c:v>
                </c:pt>
                <c:pt idx="8332">
                  <c:v>2000</c:v>
                </c:pt>
                <c:pt idx="8333">
                  <c:v>2000</c:v>
                </c:pt>
                <c:pt idx="8334">
                  <c:v>2000</c:v>
                </c:pt>
                <c:pt idx="8335">
                  <c:v>2000</c:v>
                </c:pt>
                <c:pt idx="8336">
                  <c:v>2000</c:v>
                </c:pt>
                <c:pt idx="8337">
                  <c:v>2000</c:v>
                </c:pt>
                <c:pt idx="8338">
                  <c:v>2000</c:v>
                </c:pt>
                <c:pt idx="8339">
                  <c:v>2000</c:v>
                </c:pt>
                <c:pt idx="8340">
                  <c:v>2000</c:v>
                </c:pt>
                <c:pt idx="8341">
                  <c:v>2000</c:v>
                </c:pt>
                <c:pt idx="8342">
                  <c:v>2000</c:v>
                </c:pt>
                <c:pt idx="8343">
                  <c:v>2000</c:v>
                </c:pt>
                <c:pt idx="8344">
                  <c:v>2000</c:v>
                </c:pt>
                <c:pt idx="8345">
                  <c:v>2000</c:v>
                </c:pt>
                <c:pt idx="8346">
                  <c:v>2000</c:v>
                </c:pt>
                <c:pt idx="8347">
                  <c:v>2000</c:v>
                </c:pt>
                <c:pt idx="8348">
                  <c:v>2000</c:v>
                </c:pt>
                <c:pt idx="8349">
                  <c:v>2000</c:v>
                </c:pt>
                <c:pt idx="8350">
                  <c:v>2000</c:v>
                </c:pt>
                <c:pt idx="8351">
                  <c:v>2000</c:v>
                </c:pt>
                <c:pt idx="8352">
                  <c:v>2000</c:v>
                </c:pt>
                <c:pt idx="8353">
                  <c:v>2000</c:v>
                </c:pt>
                <c:pt idx="8354">
                  <c:v>2000</c:v>
                </c:pt>
                <c:pt idx="8355">
                  <c:v>2000</c:v>
                </c:pt>
                <c:pt idx="8356">
                  <c:v>2000</c:v>
                </c:pt>
                <c:pt idx="8357">
                  <c:v>2000</c:v>
                </c:pt>
                <c:pt idx="8358">
                  <c:v>2000</c:v>
                </c:pt>
                <c:pt idx="8359">
                  <c:v>2000</c:v>
                </c:pt>
                <c:pt idx="8360">
                  <c:v>2000</c:v>
                </c:pt>
                <c:pt idx="8361">
                  <c:v>2000</c:v>
                </c:pt>
                <c:pt idx="8362">
                  <c:v>2000</c:v>
                </c:pt>
                <c:pt idx="8363">
                  <c:v>2000</c:v>
                </c:pt>
                <c:pt idx="8364">
                  <c:v>2000</c:v>
                </c:pt>
                <c:pt idx="8365">
                  <c:v>2000</c:v>
                </c:pt>
                <c:pt idx="8366">
                  <c:v>2000</c:v>
                </c:pt>
                <c:pt idx="8367">
                  <c:v>2000</c:v>
                </c:pt>
                <c:pt idx="8368">
                  <c:v>2000</c:v>
                </c:pt>
                <c:pt idx="8369">
                  <c:v>2000</c:v>
                </c:pt>
                <c:pt idx="8370">
                  <c:v>2000</c:v>
                </c:pt>
                <c:pt idx="8371">
                  <c:v>2000</c:v>
                </c:pt>
                <c:pt idx="8372">
                  <c:v>2000</c:v>
                </c:pt>
                <c:pt idx="8373">
                  <c:v>2000</c:v>
                </c:pt>
                <c:pt idx="8374">
                  <c:v>2000</c:v>
                </c:pt>
                <c:pt idx="8375">
                  <c:v>2000</c:v>
                </c:pt>
                <c:pt idx="8376">
                  <c:v>2000</c:v>
                </c:pt>
                <c:pt idx="8377">
                  <c:v>2000</c:v>
                </c:pt>
                <c:pt idx="8378">
                  <c:v>2000</c:v>
                </c:pt>
                <c:pt idx="8379">
                  <c:v>2000</c:v>
                </c:pt>
                <c:pt idx="8380">
                  <c:v>2000</c:v>
                </c:pt>
                <c:pt idx="8381">
                  <c:v>2000</c:v>
                </c:pt>
                <c:pt idx="8382">
                  <c:v>2000</c:v>
                </c:pt>
                <c:pt idx="8383">
                  <c:v>2000</c:v>
                </c:pt>
                <c:pt idx="8384">
                  <c:v>2000</c:v>
                </c:pt>
                <c:pt idx="8385">
                  <c:v>2000</c:v>
                </c:pt>
                <c:pt idx="8386">
                  <c:v>2000</c:v>
                </c:pt>
                <c:pt idx="8387">
                  <c:v>2000</c:v>
                </c:pt>
                <c:pt idx="8388">
                  <c:v>2000</c:v>
                </c:pt>
                <c:pt idx="8389">
                  <c:v>2000</c:v>
                </c:pt>
                <c:pt idx="8390">
                  <c:v>2000</c:v>
                </c:pt>
              </c:numCache>
            </c:numRef>
          </c:val>
          <c:extLst>
            <c:ext xmlns:c16="http://schemas.microsoft.com/office/drawing/2014/chart" uri="{C3380CC4-5D6E-409C-BE32-E72D297353CC}">
              <c16:uniqueId val="{00000000-4B8C-4CFC-A60D-6A5688000717}"/>
            </c:ext>
          </c:extLst>
        </c:ser>
        <c:ser>
          <c:idx val="2"/>
          <c:order val="2"/>
          <c:tx>
            <c:v>Te_Dep</c:v>
          </c:tx>
          <c:spPr>
            <a:solidFill>
              <a:srgbClr val="FFC000"/>
            </a:solidFill>
            <a:ln w="25400">
              <a:noFill/>
            </a:ln>
            <a:effectLst/>
          </c:spPr>
          <c:invertIfNegative val="0"/>
          <c:cat>
            <c:numRef>
              <c:f>'20240109'!$B$3:$B$8393</c:f>
              <c:numCache>
                <c:formatCode>General</c:formatCode>
                <c:ptCount val="83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numCache>
            </c:numRef>
          </c:cat>
          <c:val>
            <c:numRef>
              <c:f>'20240109'!$L$3:$L$8393</c:f>
              <c:numCache>
                <c:formatCode>General</c:formatCode>
                <c:ptCount val="8391"/>
                <c:pt idx="1967">
                  <c:v>1000</c:v>
                </c:pt>
                <c:pt idx="1968">
                  <c:v>1000</c:v>
                </c:pt>
                <c:pt idx="1969">
                  <c:v>1000</c:v>
                </c:pt>
                <c:pt idx="1970">
                  <c:v>1000</c:v>
                </c:pt>
                <c:pt idx="1971">
                  <c:v>1000</c:v>
                </c:pt>
                <c:pt idx="1972">
                  <c:v>1000</c:v>
                </c:pt>
                <c:pt idx="1973">
                  <c:v>1000</c:v>
                </c:pt>
                <c:pt idx="1974">
                  <c:v>1000</c:v>
                </c:pt>
                <c:pt idx="1975">
                  <c:v>1000</c:v>
                </c:pt>
                <c:pt idx="1976">
                  <c:v>1000</c:v>
                </c:pt>
                <c:pt idx="1977">
                  <c:v>1000</c:v>
                </c:pt>
                <c:pt idx="1978">
                  <c:v>1000</c:v>
                </c:pt>
                <c:pt idx="1979">
                  <c:v>1000</c:v>
                </c:pt>
                <c:pt idx="1980">
                  <c:v>1000</c:v>
                </c:pt>
                <c:pt idx="1981">
                  <c:v>1000</c:v>
                </c:pt>
                <c:pt idx="1982">
                  <c:v>1000</c:v>
                </c:pt>
                <c:pt idx="1983">
                  <c:v>1000</c:v>
                </c:pt>
                <c:pt idx="1984">
                  <c:v>1000</c:v>
                </c:pt>
                <c:pt idx="1985">
                  <c:v>1000</c:v>
                </c:pt>
                <c:pt idx="1986">
                  <c:v>1000</c:v>
                </c:pt>
                <c:pt idx="1987">
                  <c:v>1000</c:v>
                </c:pt>
                <c:pt idx="1988">
                  <c:v>1000</c:v>
                </c:pt>
                <c:pt idx="1989">
                  <c:v>1000</c:v>
                </c:pt>
                <c:pt idx="1990">
                  <c:v>1000</c:v>
                </c:pt>
                <c:pt idx="1991">
                  <c:v>1000</c:v>
                </c:pt>
                <c:pt idx="1992">
                  <c:v>1000</c:v>
                </c:pt>
                <c:pt idx="1993">
                  <c:v>1000</c:v>
                </c:pt>
                <c:pt idx="1994">
                  <c:v>1000</c:v>
                </c:pt>
                <c:pt idx="1995">
                  <c:v>1000</c:v>
                </c:pt>
                <c:pt idx="1996">
                  <c:v>1000</c:v>
                </c:pt>
                <c:pt idx="1997">
                  <c:v>1000</c:v>
                </c:pt>
                <c:pt idx="1998">
                  <c:v>1000</c:v>
                </c:pt>
                <c:pt idx="1999">
                  <c:v>1000</c:v>
                </c:pt>
                <c:pt idx="2000">
                  <c:v>1000</c:v>
                </c:pt>
                <c:pt idx="2001">
                  <c:v>1000</c:v>
                </c:pt>
                <c:pt idx="2002">
                  <c:v>1000</c:v>
                </c:pt>
                <c:pt idx="2003">
                  <c:v>1000</c:v>
                </c:pt>
                <c:pt idx="2004">
                  <c:v>1000</c:v>
                </c:pt>
                <c:pt idx="2005">
                  <c:v>1000</c:v>
                </c:pt>
                <c:pt idx="2006">
                  <c:v>1000</c:v>
                </c:pt>
                <c:pt idx="2007">
                  <c:v>1000</c:v>
                </c:pt>
                <c:pt idx="2008">
                  <c:v>1000</c:v>
                </c:pt>
                <c:pt idx="2009">
                  <c:v>1000</c:v>
                </c:pt>
                <c:pt idx="2010">
                  <c:v>1000</c:v>
                </c:pt>
                <c:pt idx="2011">
                  <c:v>1000</c:v>
                </c:pt>
                <c:pt idx="2012">
                  <c:v>1000</c:v>
                </c:pt>
                <c:pt idx="2013">
                  <c:v>1000</c:v>
                </c:pt>
                <c:pt idx="2014">
                  <c:v>1000</c:v>
                </c:pt>
                <c:pt idx="2015">
                  <c:v>1000</c:v>
                </c:pt>
                <c:pt idx="2016">
                  <c:v>1000</c:v>
                </c:pt>
                <c:pt idx="2017">
                  <c:v>1000</c:v>
                </c:pt>
                <c:pt idx="2018">
                  <c:v>1000</c:v>
                </c:pt>
                <c:pt idx="2019">
                  <c:v>1000</c:v>
                </c:pt>
                <c:pt idx="2020">
                  <c:v>1000</c:v>
                </c:pt>
                <c:pt idx="2021">
                  <c:v>1000</c:v>
                </c:pt>
                <c:pt idx="2022">
                  <c:v>1000</c:v>
                </c:pt>
                <c:pt idx="2023">
                  <c:v>1000</c:v>
                </c:pt>
                <c:pt idx="2024">
                  <c:v>1000</c:v>
                </c:pt>
                <c:pt idx="2025">
                  <c:v>1000</c:v>
                </c:pt>
                <c:pt idx="2026">
                  <c:v>1000</c:v>
                </c:pt>
                <c:pt idx="2027">
                  <c:v>1000</c:v>
                </c:pt>
                <c:pt idx="2028">
                  <c:v>1000</c:v>
                </c:pt>
                <c:pt idx="2029">
                  <c:v>1000</c:v>
                </c:pt>
                <c:pt idx="2030">
                  <c:v>1000</c:v>
                </c:pt>
                <c:pt idx="2031">
                  <c:v>1000</c:v>
                </c:pt>
                <c:pt idx="2032">
                  <c:v>1000</c:v>
                </c:pt>
                <c:pt idx="2033">
                  <c:v>1000</c:v>
                </c:pt>
                <c:pt idx="2034">
                  <c:v>1000</c:v>
                </c:pt>
                <c:pt idx="2035">
                  <c:v>1000</c:v>
                </c:pt>
                <c:pt idx="2036">
                  <c:v>1000</c:v>
                </c:pt>
                <c:pt idx="2037">
                  <c:v>1000</c:v>
                </c:pt>
                <c:pt idx="2038">
                  <c:v>1000</c:v>
                </c:pt>
                <c:pt idx="2039">
                  <c:v>1000</c:v>
                </c:pt>
                <c:pt idx="2040">
                  <c:v>1000</c:v>
                </c:pt>
                <c:pt idx="2041">
                  <c:v>1000</c:v>
                </c:pt>
                <c:pt idx="2042">
                  <c:v>1000</c:v>
                </c:pt>
                <c:pt idx="2043">
                  <c:v>1000</c:v>
                </c:pt>
                <c:pt idx="2044">
                  <c:v>1000</c:v>
                </c:pt>
                <c:pt idx="2045">
                  <c:v>1000</c:v>
                </c:pt>
                <c:pt idx="2046">
                  <c:v>1000</c:v>
                </c:pt>
                <c:pt idx="2047">
                  <c:v>1000</c:v>
                </c:pt>
                <c:pt idx="2048">
                  <c:v>1000</c:v>
                </c:pt>
                <c:pt idx="2049">
                  <c:v>1000</c:v>
                </c:pt>
                <c:pt idx="2050">
                  <c:v>1000</c:v>
                </c:pt>
                <c:pt idx="2051">
                  <c:v>1000</c:v>
                </c:pt>
                <c:pt idx="2052">
                  <c:v>1000</c:v>
                </c:pt>
                <c:pt idx="2053">
                  <c:v>1000</c:v>
                </c:pt>
                <c:pt idx="2054">
                  <c:v>1000</c:v>
                </c:pt>
                <c:pt idx="2055">
                  <c:v>1000</c:v>
                </c:pt>
                <c:pt idx="2056">
                  <c:v>1000</c:v>
                </c:pt>
                <c:pt idx="2057">
                  <c:v>1000</c:v>
                </c:pt>
                <c:pt idx="2058">
                  <c:v>1000</c:v>
                </c:pt>
                <c:pt idx="2059">
                  <c:v>1000</c:v>
                </c:pt>
                <c:pt idx="2060">
                  <c:v>1000</c:v>
                </c:pt>
                <c:pt idx="2061">
                  <c:v>1000</c:v>
                </c:pt>
                <c:pt idx="2062">
                  <c:v>1000</c:v>
                </c:pt>
                <c:pt idx="2063">
                  <c:v>1000</c:v>
                </c:pt>
                <c:pt idx="2064">
                  <c:v>1000</c:v>
                </c:pt>
                <c:pt idx="2065">
                  <c:v>1000</c:v>
                </c:pt>
                <c:pt idx="2066">
                  <c:v>1000</c:v>
                </c:pt>
                <c:pt idx="2067">
                  <c:v>1000</c:v>
                </c:pt>
                <c:pt idx="2068">
                  <c:v>1000</c:v>
                </c:pt>
                <c:pt idx="2069">
                  <c:v>1000</c:v>
                </c:pt>
                <c:pt idx="2070">
                  <c:v>1000</c:v>
                </c:pt>
                <c:pt idx="2071">
                  <c:v>1000</c:v>
                </c:pt>
                <c:pt idx="2072">
                  <c:v>1000</c:v>
                </c:pt>
                <c:pt idx="2073">
                  <c:v>1000</c:v>
                </c:pt>
                <c:pt idx="2074">
                  <c:v>1000</c:v>
                </c:pt>
                <c:pt idx="2075">
                  <c:v>1000</c:v>
                </c:pt>
                <c:pt idx="2076">
                  <c:v>1000</c:v>
                </c:pt>
                <c:pt idx="2077">
                  <c:v>1000</c:v>
                </c:pt>
                <c:pt idx="2078">
                  <c:v>1000</c:v>
                </c:pt>
                <c:pt idx="2079">
                  <c:v>1000</c:v>
                </c:pt>
                <c:pt idx="2080">
                  <c:v>1000</c:v>
                </c:pt>
                <c:pt idx="2081">
                  <c:v>1000</c:v>
                </c:pt>
                <c:pt idx="2082">
                  <c:v>1000</c:v>
                </c:pt>
                <c:pt idx="2083">
                  <c:v>1000</c:v>
                </c:pt>
                <c:pt idx="2084">
                  <c:v>1000</c:v>
                </c:pt>
                <c:pt idx="2085">
                  <c:v>1000</c:v>
                </c:pt>
                <c:pt idx="2086">
                  <c:v>1000</c:v>
                </c:pt>
                <c:pt idx="2087">
                  <c:v>1000</c:v>
                </c:pt>
                <c:pt idx="2088">
                  <c:v>1000</c:v>
                </c:pt>
                <c:pt idx="2089">
                  <c:v>1000</c:v>
                </c:pt>
                <c:pt idx="2090">
                  <c:v>1000</c:v>
                </c:pt>
                <c:pt idx="2091">
                  <c:v>1000</c:v>
                </c:pt>
                <c:pt idx="2092">
                  <c:v>1000</c:v>
                </c:pt>
                <c:pt idx="2093">
                  <c:v>1000</c:v>
                </c:pt>
                <c:pt idx="2094">
                  <c:v>1000</c:v>
                </c:pt>
                <c:pt idx="2095">
                  <c:v>1000</c:v>
                </c:pt>
                <c:pt idx="2096">
                  <c:v>1000</c:v>
                </c:pt>
                <c:pt idx="2097">
                  <c:v>1000</c:v>
                </c:pt>
                <c:pt idx="2098">
                  <c:v>1000</c:v>
                </c:pt>
                <c:pt idx="2099">
                  <c:v>1000</c:v>
                </c:pt>
                <c:pt idx="2100">
                  <c:v>1000</c:v>
                </c:pt>
                <c:pt idx="2101">
                  <c:v>1000</c:v>
                </c:pt>
                <c:pt idx="2102">
                  <c:v>1000</c:v>
                </c:pt>
                <c:pt idx="2103">
                  <c:v>1000</c:v>
                </c:pt>
                <c:pt idx="2104">
                  <c:v>1000</c:v>
                </c:pt>
                <c:pt idx="2105">
                  <c:v>1000</c:v>
                </c:pt>
                <c:pt idx="2106">
                  <c:v>1000</c:v>
                </c:pt>
                <c:pt idx="2107">
                  <c:v>1000</c:v>
                </c:pt>
                <c:pt idx="2108">
                  <c:v>1000</c:v>
                </c:pt>
                <c:pt idx="2109">
                  <c:v>1000</c:v>
                </c:pt>
                <c:pt idx="2110">
                  <c:v>1000</c:v>
                </c:pt>
                <c:pt idx="2111">
                  <c:v>1000</c:v>
                </c:pt>
                <c:pt idx="2112">
                  <c:v>1000</c:v>
                </c:pt>
                <c:pt idx="2113">
                  <c:v>1000</c:v>
                </c:pt>
                <c:pt idx="2114">
                  <c:v>1000</c:v>
                </c:pt>
                <c:pt idx="2115">
                  <c:v>1000</c:v>
                </c:pt>
                <c:pt idx="2116">
                  <c:v>1000</c:v>
                </c:pt>
                <c:pt idx="2117">
                  <c:v>1000</c:v>
                </c:pt>
                <c:pt idx="2118">
                  <c:v>1000</c:v>
                </c:pt>
                <c:pt idx="2119">
                  <c:v>1000</c:v>
                </c:pt>
                <c:pt idx="2120">
                  <c:v>1000</c:v>
                </c:pt>
                <c:pt idx="2121">
                  <c:v>1000</c:v>
                </c:pt>
                <c:pt idx="2122">
                  <c:v>1000</c:v>
                </c:pt>
                <c:pt idx="2123">
                  <c:v>1000</c:v>
                </c:pt>
                <c:pt idx="2124">
                  <c:v>1000</c:v>
                </c:pt>
                <c:pt idx="2125">
                  <c:v>1000</c:v>
                </c:pt>
                <c:pt idx="2126">
                  <c:v>1000</c:v>
                </c:pt>
                <c:pt idx="2127">
                  <c:v>1000</c:v>
                </c:pt>
                <c:pt idx="2128">
                  <c:v>1000</c:v>
                </c:pt>
                <c:pt idx="2129">
                  <c:v>1000</c:v>
                </c:pt>
                <c:pt idx="2130">
                  <c:v>1000</c:v>
                </c:pt>
                <c:pt idx="2131">
                  <c:v>1000</c:v>
                </c:pt>
                <c:pt idx="2132">
                  <c:v>1000</c:v>
                </c:pt>
                <c:pt idx="2133">
                  <c:v>1000</c:v>
                </c:pt>
                <c:pt idx="2134">
                  <c:v>1000</c:v>
                </c:pt>
                <c:pt idx="2135">
                  <c:v>1000</c:v>
                </c:pt>
                <c:pt idx="2136">
                  <c:v>1000</c:v>
                </c:pt>
                <c:pt idx="2137">
                  <c:v>1000</c:v>
                </c:pt>
                <c:pt idx="2138">
                  <c:v>1000</c:v>
                </c:pt>
                <c:pt idx="2139">
                  <c:v>1000</c:v>
                </c:pt>
                <c:pt idx="2140">
                  <c:v>1000</c:v>
                </c:pt>
                <c:pt idx="2141">
                  <c:v>1000</c:v>
                </c:pt>
                <c:pt idx="2142">
                  <c:v>1000</c:v>
                </c:pt>
                <c:pt idx="2143">
                  <c:v>1000</c:v>
                </c:pt>
                <c:pt idx="2144">
                  <c:v>1000</c:v>
                </c:pt>
                <c:pt idx="2145">
                  <c:v>1000</c:v>
                </c:pt>
                <c:pt idx="2146">
                  <c:v>1000</c:v>
                </c:pt>
                <c:pt idx="2147">
                  <c:v>1000</c:v>
                </c:pt>
                <c:pt idx="2148">
                  <c:v>1000</c:v>
                </c:pt>
                <c:pt idx="2149">
                  <c:v>1000</c:v>
                </c:pt>
                <c:pt idx="2150">
                  <c:v>1000</c:v>
                </c:pt>
                <c:pt idx="2151">
                  <c:v>1000</c:v>
                </c:pt>
                <c:pt idx="2152">
                  <c:v>1000</c:v>
                </c:pt>
                <c:pt idx="2153">
                  <c:v>1000</c:v>
                </c:pt>
                <c:pt idx="2154">
                  <c:v>1000</c:v>
                </c:pt>
                <c:pt idx="2155">
                  <c:v>1000</c:v>
                </c:pt>
                <c:pt idx="2156">
                  <c:v>1000</c:v>
                </c:pt>
                <c:pt idx="2157">
                  <c:v>1000</c:v>
                </c:pt>
                <c:pt idx="2158">
                  <c:v>1000</c:v>
                </c:pt>
                <c:pt idx="2159">
                  <c:v>1000</c:v>
                </c:pt>
                <c:pt idx="2160">
                  <c:v>1000</c:v>
                </c:pt>
                <c:pt idx="2161">
                  <c:v>1000</c:v>
                </c:pt>
                <c:pt idx="2162">
                  <c:v>1000</c:v>
                </c:pt>
                <c:pt idx="2163">
                  <c:v>1000</c:v>
                </c:pt>
                <c:pt idx="2164">
                  <c:v>1000</c:v>
                </c:pt>
                <c:pt idx="2165">
                  <c:v>1000</c:v>
                </c:pt>
                <c:pt idx="2166">
                  <c:v>1000</c:v>
                </c:pt>
                <c:pt idx="2167">
                  <c:v>1000</c:v>
                </c:pt>
                <c:pt idx="2168">
                  <c:v>1000</c:v>
                </c:pt>
                <c:pt idx="2169">
                  <c:v>1000</c:v>
                </c:pt>
                <c:pt idx="2170">
                  <c:v>1000</c:v>
                </c:pt>
                <c:pt idx="2171">
                  <c:v>1000</c:v>
                </c:pt>
                <c:pt idx="2172">
                  <c:v>1000</c:v>
                </c:pt>
                <c:pt idx="2173">
                  <c:v>1000</c:v>
                </c:pt>
                <c:pt idx="2174">
                  <c:v>1000</c:v>
                </c:pt>
                <c:pt idx="2175">
                  <c:v>1000</c:v>
                </c:pt>
                <c:pt idx="2176">
                  <c:v>1000</c:v>
                </c:pt>
                <c:pt idx="2177">
                  <c:v>1000</c:v>
                </c:pt>
                <c:pt idx="2178">
                  <c:v>1000</c:v>
                </c:pt>
                <c:pt idx="2179">
                  <c:v>1000</c:v>
                </c:pt>
                <c:pt idx="2180">
                  <c:v>1000</c:v>
                </c:pt>
                <c:pt idx="2181">
                  <c:v>1000</c:v>
                </c:pt>
                <c:pt idx="2182">
                  <c:v>1000</c:v>
                </c:pt>
                <c:pt idx="2183">
                  <c:v>1000</c:v>
                </c:pt>
                <c:pt idx="2184">
                  <c:v>1000</c:v>
                </c:pt>
                <c:pt idx="2185">
                  <c:v>1000</c:v>
                </c:pt>
                <c:pt idx="2186">
                  <c:v>1000</c:v>
                </c:pt>
                <c:pt idx="2187">
                  <c:v>1000</c:v>
                </c:pt>
                <c:pt idx="2188">
                  <c:v>1000</c:v>
                </c:pt>
                <c:pt idx="2189">
                  <c:v>1000</c:v>
                </c:pt>
                <c:pt idx="2190">
                  <c:v>1000</c:v>
                </c:pt>
                <c:pt idx="2191">
                  <c:v>1000</c:v>
                </c:pt>
                <c:pt idx="2192">
                  <c:v>1000</c:v>
                </c:pt>
                <c:pt idx="2193">
                  <c:v>1000</c:v>
                </c:pt>
                <c:pt idx="2194">
                  <c:v>1000</c:v>
                </c:pt>
                <c:pt idx="2195">
                  <c:v>1000</c:v>
                </c:pt>
                <c:pt idx="2196">
                  <c:v>1000</c:v>
                </c:pt>
                <c:pt idx="2197">
                  <c:v>1000</c:v>
                </c:pt>
                <c:pt idx="2198">
                  <c:v>1000</c:v>
                </c:pt>
                <c:pt idx="2199">
                  <c:v>1000</c:v>
                </c:pt>
                <c:pt idx="2200">
                  <c:v>1000</c:v>
                </c:pt>
                <c:pt idx="2201">
                  <c:v>1000</c:v>
                </c:pt>
                <c:pt idx="2202">
                  <c:v>1000</c:v>
                </c:pt>
                <c:pt idx="2203">
                  <c:v>1000</c:v>
                </c:pt>
                <c:pt idx="2204">
                  <c:v>1000</c:v>
                </c:pt>
                <c:pt idx="2205">
                  <c:v>1000</c:v>
                </c:pt>
                <c:pt idx="2206">
                  <c:v>1000</c:v>
                </c:pt>
                <c:pt idx="2207">
                  <c:v>1000</c:v>
                </c:pt>
                <c:pt idx="2208">
                  <c:v>1000</c:v>
                </c:pt>
                <c:pt idx="2209">
                  <c:v>1000</c:v>
                </c:pt>
                <c:pt idx="2210">
                  <c:v>1000</c:v>
                </c:pt>
                <c:pt idx="2211">
                  <c:v>1000</c:v>
                </c:pt>
                <c:pt idx="2212">
                  <c:v>1000</c:v>
                </c:pt>
                <c:pt idx="2213">
                  <c:v>1000</c:v>
                </c:pt>
                <c:pt idx="2214">
                  <c:v>1000</c:v>
                </c:pt>
                <c:pt idx="2215">
                  <c:v>1000</c:v>
                </c:pt>
                <c:pt idx="2216">
                  <c:v>1000</c:v>
                </c:pt>
                <c:pt idx="2217">
                  <c:v>1000</c:v>
                </c:pt>
                <c:pt idx="2218">
                  <c:v>1000</c:v>
                </c:pt>
                <c:pt idx="2219">
                  <c:v>1000</c:v>
                </c:pt>
                <c:pt idx="2220">
                  <c:v>1000</c:v>
                </c:pt>
                <c:pt idx="2221">
                  <c:v>1000</c:v>
                </c:pt>
                <c:pt idx="2222">
                  <c:v>1000</c:v>
                </c:pt>
                <c:pt idx="2223">
                  <c:v>1000</c:v>
                </c:pt>
                <c:pt idx="2224">
                  <c:v>1000</c:v>
                </c:pt>
                <c:pt idx="2225">
                  <c:v>1000</c:v>
                </c:pt>
                <c:pt idx="2226">
                  <c:v>1000</c:v>
                </c:pt>
                <c:pt idx="2227">
                  <c:v>1000</c:v>
                </c:pt>
                <c:pt idx="2228">
                  <c:v>1000</c:v>
                </c:pt>
                <c:pt idx="2229">
                  <c:v>1000</c:v>
                </c:pt>
                <c:pt idx="2230">
                  <c:v>1000</c:v>
                </c:pt>
                <c:pt idx="2231">
                  <c:v>1000</c:v>
                </c:pt>
                <c:pt idx="2232">
                  <c:v>1000</c:v>
                </c:pt>
                <c:pt idx="2233">
                  <c:v>1000</c:v>
                </c:pt>
                <c:pt idx="2234">
                  <c:v>1000</c:v>
                </c:pt>
                <c:pt idx="2235">
                  <c:v>1000</c:v>
                </c:pt>
                <c:pt idx="2236">
                  <c:v>1000</c:v>
                </c:pt>
                <c:pt idx="2237">
                  <c:v>1000</c:v>
                </c:pt>
                <c:pt idx="2238">
                  <c:v>1000</c:v>
                </c:pt>
                <c:pt idx="2239">
                  <c:v>1000</c:v>
                </c:pt>
                <c:pt idx="2240">
                  <c:v>1000</c:v>
                </c:pt>
                <c:pt idx="2241">
                  <c:v>1000</c:v>
                </c:pt>
                <c:pt idx="2242">
                  <c:v>1000</c:v>
                </c:pt>
                <c:pt idx="2243">
                  <c:v>1000</c:v>
                </c:pt>
                <c:pt idx="2244">
                  <c:v>1000</c:v>
                </c:pt>
                <c:pt idx="2245">
                  <c:v>1000</c:v>
                </c:pt>
                <c:pt idx="2246">
                  <c:v>1000</c:v>
                </c:pt>
                <c:pt idx="2247">
                  <c:v>1000</c:v>
                </c:pt>
                <c:pt idx="2248">
                  <c:v>1000</c:v>
                </c:pt>
                <c:pt idx="2249">
                  <c:v>1000</c:v>
                </c:pt>
                <c:pt idx="2250">
                  <c:v>1000</c:v>
                </c:pt>
                <c:pt idx="2251">
                  <c:v>1000</c:v>
                </c:pt>
                <c:pt idx="2252">
                  <c:v>1000</c:v>
                </c:pt>
                <c:pt idx="2253">
                  <c:v>1000</c:v>
                </c:pt>
                <c:pt idx="2254">
                  <c:v>1000</c:v>
                </c:pt>
                <c:pt idx="2255">
                  <c:v>1000</c:v>
                </c:pt>
                <c:pt idx="2256">
                  <c:v>1000</c:v>
                </c:pt>
                <c:pt idx="2257">
                  <c:v>1000</c:v>
                </c:pt>
                <c:pt idx="2258">
                  <c:v>1000</c:v>
                </c:pt>
                <c:pt idx="2259">
                  <c:v>1000</c:v>
                </c:pt>
                <c:pt idx="2260">
                  <c:v>1000</c:v>
                </c:pt>
                <c:pt idx="2261">
                  <c:v>1000</c:v>
                </c:pt>
                <c:pt idx="2262">
                  <c:v>1000</c:v>
                </c:pt>
                <c:pt idx="2263">
                  <c:v>1000</c:v>
                </c:pt>
                <c:pt idx="2264">
                  <c:v>1000</c:v>
                </c:pt>
                <c:pt idx="2265">
                  <c:v>1000</c:v>
                </c:pt>
                <c:pt idx="2266">
                  <c:v>1000</c:v>
                </c:pt>
                <c:pt idx="2267">
                  <c:v>1000</c:v>
                </c:pt>
                <c:pt idx="2268">
                  <c:v>1000</c:v>
                </c:pt>
                <c:pt idx="2269">
                  <c:v>1000</c:v>
                </c:pt>
                <c:pt idx="2270">
                  <c:v>1000</c:v>
                </c:pt>
                <c:pt idx="2271">
                  <c:v>1000</c:v>
                </c:pt>
                <c:pt idx="2272">
                  <c:v>1000</c:v>
                </c:pt>
                <c:pt idx="2273">
                  <c:v>1000</c:v>
                </c:pt>
                <c:pt idx="2274">
                  <c:v>1000</c:v>
                </c:pt>
                <c:pt idx="2275">
                  <c:v>1000</c:v>
                </c:pt>
                <c:pt idx="2276">
                  <c:v>1000</c:v>
                </c:pt>
                <c:pt idx="2277">
                  <c:v>1000</c:v>
                </c:pt>
                <c:pt idx="2278">
                  <c:v>1000</c:v>
                </c:pt>
                <c:pt idx="2279">
                  <c:v>1000</c:v>
                </c:pt>
                <c:pt idx="2280">
                  <c:v>1000</c:v>
                </c:pt>
                <c:pt idx="2281">
                  <c:v>1000</c:v>
                </c:pt>
                <c:pt idx="2282">
                  <c:v>1000</c:v>
                </c:pt>
                <c:pt idx="2283">
                  <c:v>1000</c:v>
                </c:pt>
                <c:pt idx="2284">
                  <c:v>1000</c:v>
                </c:pt>
                <c:pt idx="2285">
                  <c:v>1000</c:v>
                </c:pt>
                <c:pt idx="2286">
                  <c:v>1000</c:v>
                </c:pt>
                <c:pt idx="2287">
                  <c:v>1000</c:v>
                </c:pt>
                <c:pt idx="2288">
                  <c:v>1000</c:v>
                </c:pt>
                <c:pt idx="2289">
                  <c:v>1000</c:v>
                </c:pt>
                <c:pt idx="2290">
                  <c:v>1000</c:v>
                </c:pt>
                <c:pt idx="2291">
                  <c:v>1000</c:v>
                </c:pt>
                <c:pt idx="2292">
                  <c:v>1000</c:v>
                </c:pt>
                <c:pt idx="2293">
                  <c:v>1000</c:v>
                </c:pt>
                <c:pt idx="2294">
                  <c:v>1000</c:v>
                </c:pt>
                <c:pt idx="2295">
                  <c:v>1000</c:v>
                </c:pt>
                <c:pt idx="2296">
                  <c:v>1000</c:v>
                </c:pt>
                <c:pt idx="2297">
                  <c:v>1000</c:v>
                </c:pt>
                <c:pt idx="2298">
                  <c:v>1000</c:v>
                </c:pt>
                <c:pt idx="2299">
                  <c:v>1000</c:v>
                </c:pt>
                <c:pt idx="2300">
                  <c:v>1000</c:v>
                </c:pt>
                <c:pt idx="2301">
                  <c:v>1000</c:v>
                </c:pt>
                <c:pt idx="2302">
                  <c:v>1000</c:v>
                </c:pt>
                <c:pt idx="2303">
                  <c:v>1000</c:v>
                </c:pt>
                <c:pt idx="2304">
                  <c:v>1000</c:v>
                </c:pt>
                <c:pt idx="2305">
                  <c:v>1000</c:v>
                </c:pt>
                <c:pt idx="2306">
                  <c:v>1000</c:v>
                </c:pt>
                <c:pt idx="2307">
                  <c:v>1000</c:v>
                </c:pt>
                <c:pt idx="2308">
                  <c:v>1000</c:v>
                </c:pt>
                <c:pt idx="2309">
                  <c:v>1000</c:v>
                </c:pt>
                <c:pt idx="2310">
                  <c:v>1000</c:v>
                </c:pt>
                <c:pt idx="2311">
                  <c:v>1000</c:v>
                </c:pt>
                <c:pt idx="2312">
                  <c:v>1000</c:v>
                </c:pt>
                <c:pt idx="2313">
                  <c:v>1000</c:v>
                </c:pt>
                <c:pt idx="2314">
                  <c:v>1000</c:v>
                </c:pt>
                <c:pt idx="2315">
                  <c:v>1000</c:v>
                </c:pt>
                <c:pt idx="2316">
                  <c:v>1000</c:v>
                </c:pt>
                <c:pt idx="2317">
                  <c:v>1000</c:v>
                </c:pt>
                <c:pt idx="2318">
                  <c:v>1000</c:v>
                </c:pt>
                <c:pt idx="2319">
                  <c:v>1000</c:v>
                </c:pt>
                <c:pt idx="2320">
                  <c:v>1000</c:v>
                </c:pt>
                <c:pt idx="2321">
                  <c:v>1000</c:v>
                </c:pt>
                <c:pt idx="2322">
                  <c:v>1000</c:v>
                </c:pt>
                <c:pt idx="2323">
                  <c:v>1000</c:v>
                </c:pt>
                <c:pt idx="2324">
                  <c:v>1000</c:v>
                </c:pt>
                <c:pt idx="2325">
                  <c:v>1000</c:v>
                </c:pt>
                <c:pt idx="2326">
                  <c:v>1000</c:v>
                </c:pt>
                <c:pt idx="2327">
                  <c:v>1000</c:v>
                </c:pt>
                <c:pt idx="2328">
                  <c:v>1000</c:v>
                </c:pt>
                <c:pt idx="2329">
                  <c:v>1000</c:v>
                </c:pt>
                <c:pt idx="2330">
                  <c:v>1000</c:v>
                </c:pt>
                <c:pt idx="2331">
                  <c:v>1000</c:v>
                </c:pt>
                <c:pt idx="2332">
                  <c:v>1000</c:v>
                </c:pt>
                <c:pt idx="2333">
                  <c:v>1000</c:v>
                </c:pt>
                <c:pt idx="2334">
                  <c:v>1000</c:v>
                </c:pt>
                <c:pt idx="2335">
                  <c:v>1000</c:v>
                </c:pt>
                <c:pt idx="2336">
                  <c:v>1000</c:v>
                </c:pt>
                <c:pt idx="2337">
                  <c:v>1000</c:v>
                </c:pt>
                <c:pt idx="2338">
                  <c:v>1000</c:v>
                </c:pt>
                <c:pt idx="2339">
                  <c:v>1000</c:v>
                </c:pt>
                <c:pt idx="2340">
                  <c:v>1000</c:v>
                </c:pt>
                <c:pt idx="2341">
                  <c:v>1000</c:v>
                </c:pt>
                <c:pt idx="2342">
                  <c:v>1000</c:v>
                </c:pt>
                <c:pt idx="2343">
                  <c:v>1000</c:v>
                </c:pt>
                <c:pt idx="2344">
                  <c:v>1000</c:v>
                </c:pt>
                <c:pt idx="2345">
                  <c:v>1000</c:v>
                </c:pt>
                <c:pt idx="2346">
                  <c:v>1000</c:v>
                </c:pt>
                <c:pt idx="2347">
                  <c:v>1000</c:v>
                </c:pt>
                <c:pt idx="2348">
                  <c:v>1000</c:v>
                </c:pt>
                <c:pt idx="2349">
                  <c:v>1000</c:v>
                </c:pt>
                <c:pt idx="2350">
                  <c:v>1000</c:v>
                </c:pt>
                <c:pt idx="2351">
                  <c:v>1000</c:v>
                </c:pt>
                <c:pt idx="2352">
                  <c:v>1000</c:v>
                </c:pt>
                <c:pt idx="2353">
                  <c:v>1000</c:v>
                </c:pt>
                <c:pt idx="2354">
                  <c:v>1000</c:v>
                </c:pt>
                <c:pt idx="2355">
                  <c:v>1000</c:v>
                </c:pt>
                <c:pt idx="2356">
                  <c:v>1000</c:v>
                </c:pt>
                <c:pt idx="2357">
                  <c:v>1000</c:v>
                </c:pt>
                <c:pt idx="2358">
                  <c:v>1000</c:v>
                </c:pt>
                <c:pt idx="2359">
                  <c:v>1000</c:v>
                </c:pt>
                <c:pt idx="2360">
                  <c:v>1000</c:v>
                </c:pt>
                <c:pt idx="2361">
                  <c:v>1000</c:v>
                </c:pt>
                <c:pt idx="2362">
                  <c:v>1000</c:v>
                </c:pt>
                <c:pt idx="2363">
                  <c:v>1000</c:v>
                </c:pt>
                <c:pt idx="2364">
                  <c:v>1000</c:v>
                </c:pt>
                <c:pt idx="2365">
                  <c:v>1000</c:v>
                </c:pt>
                <c:pt idx="2366">
                  <c:v>1000</c:v>
                </c:pt>
                <c:pt idx="2367">
                  <c:v>1000</c:v>
                </c:pt>
                <c:pt idx="2368">
                  <c:v>1000</c:v>
                </c:pt>
                <c:pt idx="2369">
                  <c:v>1000</c:v>
                </c:pt>
                <c:pt idx="2370">
                  <c:v>1000</c:v>
                </c:pt>
                <c:pt idx="2371">
                  <c:v>1000</c:v>
                </c:pt>
                <c:pt idx="2372">
                  <c:v>1000</c:v>
                </c:pt>
                <c:pt idx="2373">
                  <c:v>1000</c:v>
                </c:pt>
                <c:pt idx="2374">
                  <c:v>1000</c:v>
                </c:pt>
                <c:pt idx="2375">
                  <c:v>1000</c:v>
                </c:pt>
                <c:pt idx="2376">
                  <c:v>1000</c:v>
                </c:pt>
                <c:pt idx="2377">
                  <c:v>1000</c:v>
                </c:pt>
                <c:pt idx="2378">
                  <c:v>1000</c:v>
                </c:pt>
                <c:pt idx="2379">
                  <c:v>1000</c:v>
                </c:pt>
                <c:pt idx="2380">
                  <c:v>1000</c:v>
                </c:pt>
                <c:pt idx="2381">
                  <c:v>1000</c:v>
                </c:pt>
                <c:pt idx="2382">
                  <c:v>1000</c:v>
                </c:pt>
                <c:pt idx="2383">
                  <c:v>1000</c:v>
                </c:pt>
                <c:pt idx="2384">
                  <c:v>1000</c:v>
                </c:pt>
                <c:pt idx="2385">
                  <c:v>1000</c:v>
                </c:pt>
                <c:pt idx="2386">
                  <c:v>1000</c:v>
                </c:pt>
                <c:pt idx="2387">
                  <c:v>1000</c:v>
                </c:pt>
                <c:pt idx="2388">
                  <c:v>1000</c:v>
                </c:pt>
                <c:pt idx="2389">
                  <c:v>1000</c:v>
                </c:pt>
                <c:pt idx="2390">
                  <c:v>1000</c:v>
                </c:pt>
                <c:pt idx="2391">
                  <c:v>1000</c:v>
                </c:pt>
                <c:pt idx="2392">
                  <c:v>1000</c:v>
                </c:pt>
                <c:pt idx="2393">
                  <c:v>1000</c:v>
                </c:pt>
                <c:pt idx="2394">
                  <c:v>1000</c:v>
                </c:pt>
                <c:pt idx="2395">
                  <c:v>1000</c:v>
                </c:pt>
                <c:pt idx="2396">
                  <c:v>1000</c:v>
                </c:pt>
                <c:pt idx="2397">
                  <c:v>1000</c:v>
                </c:pt>
                <c:pt idx="2398">
                  <c:v>1000</c:v>
                </c:pt>
                <c:pt idx="2399">
                  <c:v>1000</c:v>
                </c:pt>
                <c:pt idx="2400">
                  <c:v>1000</c:v>
                </c:pt>
                <c:pt idx="2401">
                  <c:v>1000</c:v>
                </c:pt>
                <c:pt idx="2402">
                  <c:v>1000</c:v>
                </c:pt>
                <c:pt idx="2403">
                  <c:v>1000</c:v>
                </c:pt>
                <c:pt idx="2404">
                  <c:v>1000</c:v>
                </c:pt>
                <c:pt idx="2405">
                  <c:v>1000</c:v>
                </c:pt>
                <c:pt idx="2406">
                  <c:v>1000</c:v>
                </c:pt>
                <c:pt idx="2407">
                  <c:v>1000</c:v>
                </c:pt>
                <c:pt idx="2408">
                  <c:v>1000</c:v>
                </c:pt>
                <c:pt idx="2409">
                  <c:v>1000</c:v>
                </c:pt>
                <c:pt idx="2410">
                  <c:v>1000</c:v>
                </c:pt>
                <c:pt idx="2411">
                  <c:v>1000</c:v>
                </c:pt>
                <c:pt idx="2412">
                  <c:v>1000</c:v>
                </c:pt>
                <c:pt idx="2413">
                  <c:v>1000</c:v>
                </c:pt>
                <c:pt idx="2414">
                  <c:v>1000</c:v>
                </c:pt>
                <c:pt idx="2415">
                  <c:v>1000</c:v>
                </c:pt>
                <c:pt idx="2416">
                  <c:v>1000</c:v>
                </c:pt>
                <c:pt idx="2417">
                  <c:v>1000</c:v>
                </c:pt>
                <c:pt idx="2418">
                  <c:v>1000</c:v>
                </c:pt>
                <c:pt idx="2419">
                  <c:v>1000</c:v>
                </c:pt>
                <c:pt idx="2420">
                  <c:v>1000</c:v>
                </c:pt>
                <c:pt idx="2421">
                  <c:v>1000</c:v>
                </c:pt>
                <c:pt idx="2422">
                  <c:v>1000</c:v>
                </c:pt>
                <c:pt idx="2423">
                  <c:v>1000</c:v>
                </c:pt>
                <c:pt idx="2424">
                  <c:v>1000</c:v>
                </c:pt>
                <c:pt idx="2425">
                  <c:v>1000</c:v>
                </c:pt>
                <c:pt idx="2426">
                  <c:v>1000</c:v>
                </c:pt>
                <c:pt idx="2427">
                  <c:v>1000</c:v>
                </c:pt>
                <c:pt idx="2428">
                  <c:v>1000</c:v>
                </c:pt>
                <c:pt idx="2429">
                  <c:v>1000</c:v>
                </c:pt>
                <c:pt idx="2430">
                  <c:v>1000</c:v>
                </c:pt>
                <c:pt idx="2431">
                  <c:v>1000</c:v>
                </c:pt>
                <c:pt idx="2432">
                  <c:v>1000</c:v>
                </c:pt>
                <c:pt idx="2433">
                  <c:v>1000</c:v>
                </c:pt>
                <c:pt idx="2434">
                  <c:v>1000</c:v>
                </c:pt>
                <c:pt idx="2435">
                  <c:v>1000</c:v>
                </c:pt>
                <c:pt idx="2436">
                  <c:v>1000</c:v>
                </c:pt>
                <c:pt idx="2437">
                  <c:v>1000</c:v>
                </c:pt>
                <c:pt idx="2438">
                  <c:v>1000</c:v>
                </c:pt>
                <c:pt idx="2439">
                  <c:v>1000</c:v>
                </c:pt>
                <c:pt idx="2440">
                  <c:v>1000</c:v>
                </c:pt>
                <c:pt idx="2441">
                  <c:v>1000</c:v>
                </c:pt>
                <c:pt idx="2442">
                  <c:v>1000</c:v>
                </c:pt>
                <c:pt idx="2443">
                  <c:v>1000</c:v>
                </c:pt>
                <c:pt idx="2444">
                  <c:v>1000</c:v>
                </c:pt>
                <c:pt idx="2445">
                  <c:v>1000</c:v>
                </c:pt>
                <c:pt idx="2446">
                  <c:v>1000</c:v>
                </c:pt>
                <c:pt idx="2447">
                  <c:v>1000</c:v>
                </c:pt>
                <c:pt idx="2448">
                  <c:v>1000</c:v>
                </c:pt>
                <c:pt idx="2449">
                  <c:v>1000</c:v>
                </c:pt>
                <c:pt idx="2450">
                  <c:v>1000</c:v>
                </c:pt>
                <c:pt idx="2451">
                  <c:v>1000</c:v>
                </c:pt>
                <c:pt idx="2452">
                  <c:v>1000</c:v>
                </c:pt>
                <c:pt idx="2453">
                  <c:v>1000</c:v>
                </c:pt>
                <c:pt idx="2454">
                  <c:v>1000</c:v>
                </c:pt>
                <c:pt idx="2455">
                  <c:v>1000</c:v>
                </c:pt>
                <c:pt idx="2456">
                  <c:v>1000</c:v>
                </c:pt>
                <c:pt idx="2457">
                  <c:v>1000</c:v>
                </c:pt>
                <c:pt idx="2458">
                  <c:v>1000</c:v>
                </c:pt>
                <c:pt idx="2459">
                  <c:v>1000</c:v>
                </c:pt>
                <c:pt idx="2460">
                  <c:v>1000</c:v>
                </c:pt>
                <c:pt idx="2461">
                  <c:v>1000</c:v>
                </c:pt>
                <c:pt idx="2462">
                  <c:v>1000</c:v>
                </c:pt>
                <c:pt idx="2463">
                  <c:v>1000</c:v>
                </c:pt>
                <c:pt idx="2464">
                  <c:v>1000</c:v>
                </c:pt>
                <c:pt idx="2465">
                  <c:v>1000</c:v>
                </c:pt>
                <c:pt idx="2466">
                  <c:v>1000</c:v>
                </c:pt>
                <c:pt idx="2467">
                  <c:v>1000</c:v>
                </c:pt>
                <c:pt idx="2468">
                  <c:v>1000</c:v>
                </c:pt>
                <c:pt idx="2469">
                  <c:v>1000</c:v>
                </c:pt>
                <c:pt idx="2470">
                  <c:v>1000</c:v>
                </c:pt>
                <c:pt idx="2471">
                  <c:v>1000</c:v>
                </c:pt>
                <c:pt idx="2472">
                  <c:v>1000</c:v>
                </c:pt>
                <c:pt idx="2473">
                  <c:v>1000</c:v>
                </c:pt>
                <c:pt idx="2474">
                  <c:v>1000</c:v>
                </c:pt>
                <c:pt idx="2475">
                  <c:v>1000</c:v>
                </c:pt>
                <c:pt idx="2476">
                  <c:v>1000</c:v>
                </c:pt>
                <c:pt idx="2477">
                  <c:v>1000</c:v>
                </c:pt>
                <c:pt idx="2478">
                  <c:v>1000</c:v>
                </c:pt>
                <c:pt idx="2479">
                  <c:v>1000</c:v>
                </c:pt>
                <c:pt idx="2480">
                  <c:v>1000</c:v>
                </c:pt>
                <c:pt idx="2481">
                  <c:v>1000</c:v>
                </c:pt>
                <c:pt idx="2482">
                  <c:v>1000</c:v>
                </c:pt>
                <c:pt idx="2483">
                  <c:v>1000</c:v>
                </c:pt>
                <c:pt idx="2484">
                  <c:v>1000</c:v>
                </c:pt>
                <c:pt idx="2485">
                  <c:v>1000</c:v>
                </c:pt>
                <c:pt idx="2486">
                  <c:v>1000</c:v>
                </c:pt>
                <c:pt idx="2487">
                  <c:v>1000</c:v>
                </c:pt>
                <c:pt idx="2488">
                  <c:v>1000</c:v>
                </c:pt>
                <c:pt idx="2489">
                  <c:v>1000</c:v>
                </c:pt>
                <c:pt idx="2490">
                  <c:v>1000</c:v>
                </c:pt>
                <c:pt idx="2491">
                  <c:v>1000</c:v>
                </c:pt>
                <c:pt idx="2492">
                  <c:v>1000</c:v>
                </c:pt>
                <c:pt idx="2493">
                  <c:v>1000</c:v>
                </c:pt>
                <c:pt idx="2494">
                  <c:v>1000</c:v>
                </c:pt>
                <c:pt idx="2495">
                  <c:v>1000</c:v>
                </c:pt>
                <c:pt idx="2496">
                  <c:v>1000</c:v>
                </c:pt>
                <c:pt idx="2497">
                  <c:v>1000</c:v>
                </c:pt>
                <c:pt idx="2498">
                  <c:v>1000</c:v>
                </c:pt>
                <c:pt idx="2499">
                  <c:v>1000</c:v>
                </c:pt>
                <c:pt idx="2500">
                  <c:v>1000</c:v>
                </c:pt>
                <c:pt idx="2501">
                  <c:v>1000</c:v>
                </c:pt>
                <c:pt idx="2502">
                  <c:v>1000</c:v>
                </c:pt>
                <c:pt idx="2503">
                  <c:v>1000</c:v>
                </c:pt>
                <c:pt idx="2504">
                  <c:v>1000</c:v>
                </c:pt>
                <c:pt idx="2505">
                  <c:v>1000</c:v>
                </c:pt>
                <c:pt idx="2506">
                  <c:v>1000</c:v>
                </c:pt>
                <c:pt idx="2507">
                  <c:v>1000</c:v>
                </c:pt>
                <c:pt idx="2508">
                  <c:v>1000</c:v>
                </c:pt>
                <c:pt idx="2509">
                  <c:v>1000</c:v>
                </c:pt>
                <c:pt idx="2510">
                  <c:v>1000</c:v>
                </c:pt>
                <c:pt idx="2511">
                  <c:v>1000</c:v>
                </c:pt>
                <c:pt idx="2512">
                  <c:v>1000</c:v>
                </c:pt>
                <c:pt idx="2513">
                  <c:v>1000</c:v>
                </c:pt>
                <c:pt idx="2514">
                  <c:v>1000</c:v>
                </c:pt>
                <c:pt idx="2515">
                  <c:v>1000</c:v>
                </c:pt>
                <c:pt idx="2516">
                  <c:v>1000</c:v>
                </c:pt>
                <c:pt idx="2517">
                  <c:v>1000</c:v>
                </c:pt>
                <c:pt idx="2518">
                  <c:v>1000</c:v>
                </c:pt>
                <c:pt idx="2519">
                  <c:v>1000</c:v>
                </c:pt>
                <c:pt idx="2520">
                  <c:v>1000</c:v>
                </c:pt>
                <c:pt idx="2521">
                  <c:v>1000</c:v>
                </c:pt>
                <c:pt idx="2522">
                  <c:v>1000</c:v>
                </c:pt>
                <c:pt idx="2523">
                  <c:v>1000</c:v>
                </c:pt>
                <c:pt idx="2524">
                  <c:v>1000</c:v>
                </c:pt>
                <c:pt idx="2525">
                  <c:v>1000</c:v>
                </c:pt>
                <c:pt idx="2526">
                  <c:v>1000</c:v>
                </c:pt>
                <c:pt idx="2527">
                  <c:v>1000</c:v>
                </c:pt>
                <c:pt idx="2528">
                  <c:v>1000</c:v>
                </c:pt>
                <c:pt idx="2529">
                  <c:v>1000</c:v>
                </c:pt>
                <c:pt idx="2530">
                  <c:v>1000</c:v>
                </c:pt>
                <c:pt idx="2531">
                  <c:v>1000</c:v>
                </c:pt>
                <c:pt idx="2532">
                  <c:v>1000</c:v>
                </c:pt>
                <c:pt idx="2533">
                  <c:v>1000</c:v>
                </c:pt>
                <c:pt idx="2534">
                  <c:v>1000</c:v>
                </c:pt>
                <c:pt idx="2535">
                  <c:v>1000</c:v>
                </c:pt>
                <c:pt idx="2536">
                  <c:v>1000</c:v>
                </c:pt>
                <c:pt idx="2537">
                  <c:v>1000</c:v>
                </c:pt>
                <c:pt idx="2538">
                  <c:v>1000</c:v>
                </c:pt>
                <c:pt idx="2539">
                  <c:v>1000</c:v>
                </c:pt>
                <c:pt idx="2540">
                  <c:v>1000</c:v>
                </c:pt>
                <c:pt idx="2541">
                  <c:v>1000</c:v>
                </c:pt>
                <c:pt idx="2542">
                  <c:v>1000</c:v>
                </c:pt>
                <c:pt idx="2543">
                  <c:v>1000</c:v>
                </c:pt>
                <c:pt idx="2544">
                  <c:v>1000</c:v>
                </c:pt>
                <c:pt idx="2545">
                  <c:v>1000</c:v>
                </c:pt>
                <c:pt idx="2546">
                  <c:v>1000</c:v>
                </c:pt>
                <c:pt idx="2547">
                  <c:v>1000</c:v>
                </c:pt>
                <c:pt idx="2548">
                  <c:v>1000</c:v>
                </c:pt>
                <c:pt idx="2549">
                  <c:v>1000</c:v>
                </c:pt>
                <c:pt idx="2550">
                  <c:v>1000</c:v>
                </c:pt>
                <c:pt idx="2551">
                  <c:v>1000</c:v>
                </c:pt>
                <c:pt idx="2552">
                  <c:v>1000</c:v>
                </c:pt>
                <c:pt idx="2553">
                  <c:v>1000</c:v>
                </c:pt>
                <c:pt idx="2554">
                  <c:v>1000</c:v>
                </c:pt>
                <c:pt idx="2555">
                  <c:v>1000</c:v>
                </c:pt>
                <c:pt idx="2556">
                  <c:v>1000</c:v>
                </c:pt>
                <c:pt idx="2557">
                  <c:v>1000</c:v>
                </c:pt>
                <c:pt idx="2558">
                  <c:v>1000</c:v>
                </c:pt>
                <c:pt idx="2559">
                  <c:v>1000</c:v>
                </c:pt>
                <c:pt idx="2560">
                  <c:v>1000</c:v>
                </c:pt>
                <c:pt idx="2561">
                  <c:v>1000</c:v>
                </c:pt>
                <c:pt idx="2562">
                  <c:v>1000</c:v>
                </c:pt>
                <c:pt idx="2563">
                  <c:v>1000</c:v>
                </c:pt>
                <c:pt idx="2564">
                  <c:v>1000</c:v>
                </c:pt>
                <c:pt idx="2565">
                  <c:v>1000</c:v>
                </c:pt>
                <c:pt idx="2566">
                  <c:v>1000</c:v>
                </c:pt>
                <c:pt idx="2567">
                  <c:v>1000</c:v>
                </c:pt>
                <c:pt idx="2568">
                  <c:v>1000</c:v>
                </c:pt>
                <c:pt idx="2569">
                  <c:v>1000</c:v>
                </c:pt>
                <c:pt idx="2570">
                  <c:v>1000</c:v>
                </c:pt>
                <c:pt idx="2571">
                  <c:v>1000</c:v>
                </c:pt>
                <c:pt idx="2572">
                  <c:v>1000</c:v>
                </c:pt>
                <c:pt idx="2573">
                  <c:v>1000</c:v>
                </c:pt>
                <c:pt idx="2574">
                  <c:v>1000</c:v>
                </c:pt>
                <c:pt idx="2575">
                  <c:v>1000</c:v>
                </c:pt>
                <c:pt idx="2576">
                  <c:v>1000</c:v>
                </c:pt>
                <c:pt idx="2577">
                  <c:v>1000</c:v>
                </c:pt>
                <c:pt idx="2578">
                  <c:v>1000</c:v>
                </c:pt>
                <c:pt idx="2579">
                  <c:v>1000</c:v>
                </c:pt>
                <c:pt idx="2580">
                  <c:v>1000</c:v>
                </c:pt>
                <c:pt idx="2581">
                  <c:v>1000</c:v>
                </c:pt>
                <c:pt idx="2582">
                  <c:v>1000</c:v>
                </c:pt>
                <c:pt idx="2583">
                  <c:v>1000</c:v>
                </c:pt>
                <c:pt idx="2584">
                  <c:v>1000</c:v>
                </c:pt>
                <c:pt idx="2585">
                  <c:v>1000</c:v>
                </c:pt>
                <c:pt idx="2586">
                  <c:v>1000</c:v>
                </c:pt>
                <c:pt idx="2587">
                  <c:v>1000</c:v>
                </c:pt>
                <c:pt idx="2588">
                  <c:v>1000</c:v>
                </c:pt>
                <c:pt idx="2589">
                  <c:v>1000</c:v>
                </c:pt>
                <c:pt idx="2590">
                  <c:v>1000</c:v>
                </c:pt>
                <c:pt idx="2591">
                  <c:v>1000</c:v>
                </c:pt>
                <c:pt idx="2592">
                  <c:v>1000</c:v>
                </c:pt>
                <c:pt idx="2593">
                  <c:v>1000</c:v>
                </c:pt>
                <c:pt idx="2594">
                  <c:v>1000</c:v>
                </c:pt>
                <c:pt idx="2595">
                  <c:v>1000</c:v>
                </c:pt>
                <c:pt idx="2596">
                  <c:v>1000</c:v>
                </c:pt>
                <c:pt idx="2597">
                  <c:v>1000</c:v>
                </c:pt>
                <c:pt idx="2598">
                  <c:v>1000</c:v>
                </c:pt>
                <c:pt idx="2599">
                  <c:v>1000</c:v>
                </c:pt>
                <c:pt idx="2600">
                  <c:v>1000</c:v>
                </c:pt>
                <c:pt idx="2601">
                  <c:v>1000</c:v>
                </c:pt>
                <c:pt idx="2602">
                  <c:v>1000</c:v>
                </c:pt>
                <c:pt idx="2603">
                  <c:v>1000</c:v>
                </c:pt>
                <c:pt idx="2604">
                  <c:v>1000</c:v>
                </c:pt>
                <c:pt idx="2605">
                  <c:v>1000</c:v>
                </c:pt>
                <c:pt idx="2606">
                  <c:v>1000</c:v>
                </c:pt>
                <c:pt idx="2607">
                  <c:v>1000</c:v>
                </c:pt>
                <c:pt idx="2608">
                  <c:v>1000</c:v>
                </c:pt>
                <c:pt idx="2609">
                  <c:v>1000</c:v>
                </c:pt>
                <c:pt idx="2610">
                  <c:v>1000</c:v>
                </c:pt>
                <c:pt idx="2611">
                  <c:v>1000</c:v>
                </c:pt>
                <c:pt idx="2612">
                  <c:v>1000</c:v>
                </c:pt>
                <c:pt idx="2613">
                  <c:v>1000</c:v>
                </c:pt>
                <c:pt idx="2614">
                  <c:v>1000</c:v>
                </c:pt>
                <c:pt idx="2615">
                  <c:v>1000</c:v>
                </c:pt>
                <c:pt idx="2616">
                  <c:v>1000</c:v>
                </c:pt>
                <c:pt idx="2617">
                  <c:v>1000</c:v>
                </c:pt>
                <c:pt idx="2618">
                  <c:v>1000</c:v>
                </c:pt>
                <c:pt idx="2619">
                  <c:v>1000</c:v>
                </c:pt>
                <c:pt idx="2620">
                  <c:v>1000</c:v>
                </c:pt>
                <c:pt idx="2621">
                  <c:v>1000</c:v>
                </c:pt>
                <c:pt idx="2622">
                  <c:v>1000</c:v>
                </c:pt>
                <c:pt idx="2623">
                  <c:v>1000</c:v>
                </c:pt>
                <c:pt idx="2624">
                  <c:v>1000</c:v>
                </c:pt>
                <c:pt idx="2625">
                  <c:v>1000</c:v>
                </c:pt>
                <c:pt idx="2626">
                  <c:v>1000</c:v>
                </c:pt>
                <c:pt idx="2627">
                  <c:v>1000</c:v>
                </c:pt>
                <c:pt idx="2628">
                  <c:v>1000</c:v>
                </c:pt>
                <c:pt idx="2629">
                  <c:v>1000</c:v>
                </c:pt>
                <c:pt idx="2630">
                  <c:v>1000</c:v>
                </c:pt>
                <c:pt idx="2631">
                  <c:v>1000</c:v>
                </c:pt>
                <c:pt idx="2632">
                  <c:v>1000</c:v>
                </c:pt>
                <c:pt idx="2633">
                  <c:v>1000</c:v>
                </c:pt>
                <c:pt idx="2634">
                  <c:v>1000</c:v>
                </c:pt>
                <c:pt idx="2635">
                  <c:v>1000</c:v>
                </c:pt>
                <c:pt idx="2636">
                  <c:v>1000</c:v>
                </c:pt>
                <c:pt idx="2637">
                  <c:v>1000</c:v>
                </c:pt>
                <c:pt idx="2638">
                  <c:v>1000</c:v>
                </c:pt>
                <c:pt idx="2639">
                  <c:v>1000</c:v>
                </c:pt>
                <c:pt idx="2640">
                  <c:v>1000</c:v>
                </c:pt>
                <c:pt idx="2641">
                  <c:v>1000</c:v>
                </c:pt>
                <c:pt idx="2642">
                  <c:v>1000</c:v>
                </c:pt>
                <c:pt idx="2643">
                  <c:v>1000</c:v>
                </c:pt>
                <c:pt idx="2644">
                  <c:v>1000</c:v>
                </c:pt>
                <c:pt idx="2645">
                  <c:v>1000</c:v>
                </c:pt>
                <c:pt idx="2646">
                  <c:v>1000</c:v>
                </c:pt>
                <c:pt idx="2647">
                  <c:v>1000</c:v>
                </c:pt>
                <c:pt idx="4690">
                  <c:v>1000</c:v>
                </c:pt>
                <c:pt idx="4691">
                  <c:v>1000</c:v>
                </c:pt>
                <c:pt idx="4692">
                  <c:v>1000</c:v>
                </c:pt>
                <c:pt idx="4693">
                  <c:v>1000</c:v>
                </c:pt>
                <c:pt idx="4694">
                  <c:v>1000</c:v>
                </c:pt>
                <c:pt idx="4695">
                  <c:v>1000</c:v>
                </c:pt>
                <c:pt idx="4696">
                  <c:v>1000</c:v>
                </c:pt>
                <c:pt idx="4697">
                  <c:v>1000</c:v>
                </c:pt>
                <c:pt idx="4698">
                  <c:v>1000</c:v>
                </c:pt>
                <c:pt idx="4699">
                  <c:v>1000</c:v>
                </c:pt>
                <c:pt idx="4700">
                  <c:v>1000</c:v>
                </c:pt>
                <c:pt idx="4701">
                  <c:v>1000</c:v>
                </c:pt>
                <c:pt idx="4702">
                  <c:v>1000</c:v>
                </c:pt>
                <c:pt idx="4703">
                  <c:v>1000</c:v>
                </c:pt>
                <c:pt idx="4704">
                  <c:v>1000</c:v>
                </c:pt>
                <c:pt idx="4705">
                  <c:v>1000</c:v>
                </c:pt>
                <c:pt idx="4706">
                  <c:v>1000</c:v>
                </c:pt>
                <c:pt idx="4707">
                  <c:v>1000</c:v>
                </c:pt>
                <c:pt idx="4708">
                  <c:v>1000</c:v>
                </c:pt>
                <c:pt idx="4709">
                  <c:v>1000</c:v>
                </c:pt>
                <c:pt idx="4710">
                  <c:v>1000</c:v>
                </c:pt>
                <c:pt idx="4711">
                  <c:v>1000</c:v>
                </c:pt>
                <c:pt idx="4712">
                  <c:v>1000</c:v>
                </c:pt>
                <c:pt idx="4713">
                  <c:v>1000</c:v>
                </c:pt>
                <c:pt idx="4714">
                  <c:v>1000</c:v>
                </c:pt>
                <c:pt idx="4715">
                  <c:v>1000</c:v>
                </c:pt>
                <c:pt idx="4716">
                  <c:v>1000</c:v>
                </c:pt>
                <c:pt idx="4717">
                  <c:v>1000</c:v>
                </c:pt>
                <c:pt idx="4718">
                  <c:v>1000</c:v>
                </c:pt>
                <c:pt idx="4719">
                  <c:v>1000</c:v>
                </c:pt>
                <c:pt idx="4720">
                  <c:v>1000</c:v>
                </c:pt>
                <c:pt idx="4721">
                  <c:v>1000</c:v>
                </c:pt>
                <c:pt idx="4722">
                  <c:v>1000</c:v>
                </c:pt>
                <c:pt idx="4723">
                  <c:v>1000</c:v>
                </c:pt>
                <c:pt idx="4724">
                  <c:v>1000</c:v>
                </c:pt>
                <c:pt idx="4725">
                  <c:v>1000</c:v>
                </c:pt>
                <c:pt idx="4726">
                  <c:v>1000</c:v>
                </c:pt>
                <c:pt idx="4727">
                  <c:v>1000</c:v>
                </c:pt>
                <c:pt idx="4728">
                  <c:v>1000</c:v>
                </c:pt>
                <c:pt idx="4729">
                  <c:v>1000</c:v>
                </c:pt>
                <c:pt idx="4730">
                  <c:v>1000</c:v>
                </c:pt>
                <c:pt idx="4731">
                  <c:v>1000</c:v>
                </c:pt>
                <c:pt idx="4732">
                  <c:v>1000</c:v>
                </c:pt>
                <c:pt idx="4733">
                  <c:v>1000</c:v>
                </c:pt>
                <c:pt idx="4734">
                  <c:v>1000</c:v>
                </c:pt>
                <c:pt idx="4735">
                  <c:v>1000</c:v>
                </c:pt>
                <c:pt idx="4736">
                  <c:v>1000</c:v>
                </c:pt>
                <c:pt idx="4737">
                  <c:v>1000</c:v>
                </c:pt>
                <c:pt idx="4738">
                  <c:v>1000</c:v>
                </c:pt>
                <c:pt idx="4739">
                  <c:v>1000</c:v>
                </c:pt>
                <c:pt idx="4740">
                  <c:v>1000</c:v>
                </c:pt>
                <c:pt idx="4741">
                  <c:v>1000</c:v>
                </c:pt>
                <c:pt idx="4742">
                  <c:v>1000</c:v>
                </c:pt>
                <c:pt idx="4743">
                  <c:v>1000</c:v>
                </c:pt>
                <c:pt idx="4744">
                  <c:v>1000</c:v>
                </c:pt>
                <c:pt idx="4745">
                  <c:v>1000</c:v>
                </c:pt>
                <c:pt idx="4746">
                  <c:v>1000</c:v>
                </c:pt>
                <c:pt idx="4747">
                  <c:v>1000</c:v>
                </c:pt>
                <c:pt idx="4748">
                  <c:v>1000</c:v>
                </c:pt>
                <c:pt idx="4749">
                  <c:v>1000</c:v>
                </c:pt>
                <c:pt idx="4750">
                  <c:v>1000</c:v>
                </c:pt>
                <c:pt idx="4751">
                  <c:v>1000</c:v>
                </c:pt>
                <c:pt idx="4752">
                  <c:v>1000</c:v>
                </c:pt>
                <c:pt idx="4753">
                  <c:v>1000</c:v>
                </c:pt>
                <c:pt idx="4754">
                  <c:v>1000</c:v>
                </c:pt>
                <c:pt idx="4755">
                  <c:v>1000</c:v>
                </c:pt>
                <c:pt idx="4756">
                  <c:v>1000</c:v>
                </c:pt>
                <c:pt idx="4757">
                  <c:v>1000</c:v>
                </c:pt>
                <c:pt idx="4758">
                  <c:v>1000</c:v>
                </c:pt>
                <c:pt idx="4759">
                  <c:v>1000</c:v>
                </c:pt>
                <c:pt idx="4760">
                  <c:v>1000</c:v>
                </c:pt>
                <c:pt idx="4761">
                  <c:v>1000</c:v>
                </c:pt>
                <c:pt idx="4762">
                  <c:v>1000</c:v>
                </c:pt>
                <c:pt idx="4763">
                  <c:v>1000</c:v>
                </c:pt>
                <c:pt idx="4764">
                  <c:v>1000</c:v>
                </c:pt>
                <c:pt idx="4765">
                  <c:v>1000</c:v>
                </c:pt>
                <c:pt idx="4766">
                  <c:v>1000</c:v>
                </c:pt>
                <c:pt idx="4767">
                  <c:v>1000</c:v>
                </c:pt>
                <c:pt idx="4768">
                  <c:v>1000</c:v>
                </c:pt>
                <c:pt idx="4769">
                  <c:v>1000</c:v>
                </c:pt>
                <c:pt idx="4770">
                  <c:v>1000</c:v>
                </c:pt>
                <c:pt idx="4771">
                  <c:v>1000</c:v>
                </c:pt>
                <c:pt idx="4772">
                  <c:v>1000</c:v>
                </c:pt>
                <c:pt idx="4773">
                  <c:v>1000</c:v>
                </c:pt>
                <c:pt idx="4774">
                  <c:v>1000</c:v>
                </c:pt>
                <c:pt idx="4775">
                  <c:v>1000</c:v>
                </c:pt>
                <c:pt idx="4776">
                  <c:v>1000</c:v>
                </c:pt>
                <c:pt idx="4777">
                  <c:v>1000</c:v>
                </c:pt>
                <c:pt idx="4778">
                  <c:v>1000</c:v>
                </c:pt>
                <c:pt idx="4779">
                  <c:v>1000</c:v>
                </c:pt>
                <c:pt idx="4780">
                  <c:v>1000</c:v>
                </c:pt>
                <c:pt idx="4781">
                  <c:v>1000</c:v>
                </c:pt>
                <c:pt idx="4782">
                  <c:v>1000</c:v>
                </c:pt>
                <c:pt idx="4783">
                  <c:v>1000</c:v>
                </c:pt>
                <c:pt idx="4784">
                  <c:v>1000</c:v>
                </c:pt>
                <c:pt idx="4785">
                  <c:v>1000</c:v>
                </c:pt>
                <c:pt idx="4786">
                  <c:v>1000</c:v>
                </c:pt>
                <c:pt idx="4787">
                  <c:v>1000</c:v>
                </c:pt>
                <c:pt idx="4788">
                  <c:v>1000</c:v>
                </c:pt>
                <c:pt idx="4789">
                  <c:v>1000</c:v>
                </c:pt>
                <c:pt idx="4790">
                  <c:v>1000</c:v>
                </c:pt>
                <c:pt idx="4791">
                  <c:v>1000</c:v>
                </c:pt>
                <c:pt idx="4792">
                  <c:v>1000</c:v>
                </c:pt>
                <c:pt idx="4793">
                  <c:v>1000</c:v>
                </c:pt>
                <c:pt idx="4794">
                  <c:v>1000</c:v>
                </c:pt>
                <c:pt idx="4795">
                  <c:v>1000</c:v>
                </c:pt>
                <c:pt idx="4796">
                  <c:v>1000</c:v>
                </c:pt>
                <c:pt idx="4797">
                  <c:v>1000</c:v>
                </c:pt>
                <c:pt idx="4798">
                  <c:v>1000</c:v>
                </c:pt>
                <c:pt idx="4799">
                  <c:v>1000</c:v>
                </c:pt>
                <c:pt idx="4800">
                  <c:v>1000</c:v>
                </c:pt>
                <c:pt idx="4801">
                  <c:v>1000</c:v>
                </c:pt>
                <c:pt idx="4802">
                  <c:v>1000</c:v>
                </c:pt>
                <c:pt idx="4803">
                  <c:v>1000</c:v>
                </c:pt>
                <c:pt idx="4804">
                  <c:v>1000</c:v>
                </c:pt>
                <c:pt idx="4805">
                  <c:v>1000</c:v>
                </c:pt>
                <c:pt idx="4806">
                  <c:v>1000</c:v>
                </c:pt>
                <c:pt idx="4807">
                  <c:v>1000</c:v>
                </c:pt>
                <c:pt idx="4808">
                  <c:v>1000</c:v>
                </c:pt>
                <c:pt idx="4809">
                  <c:v>1000</c:v>
                </c:pt>
                <c:pt idx="4810">
                  <c:v>1000</c:v>
                </c:pt>
                <c:pt idx="4811">
                  <c:v>1000</c:v>
                </c:pt>
                <c:pt idx="4812">
                  <c:v>1000</c:v>
                </c:pt>
                <c:pt idx="4813">
                  <c:v>1000</c:v>
                </c:pt>
                <c:pt idx="4814">
                  <c:v>1000</c:v>
                </c:pt>
                <c:pt idx="4815">
                  <c:v>1000</c:v>
                </c:pt>
                <c:pt idx="4816">
                  <c:v>1000</c:v>
                </c:pt>
                <c:pt idx="4817">
                  <c:v>1000</c:v>
                </c:pt>
                <c:pt idx="4818">
                  <c:v>1000</c:v>
                </c:pt>
                <c:pt idx="4819">
                  <c:v>1000</c:v>
                </c:pt>
                <c:pt idx="4820">
                  <c:v>1000</c:v>
                </c:pt>
                <c:pt idx="4821">
                  <c:v>1000</c:v>
                </c:pt>
                <c:pt idx="4822">
                  <c:v>1000</c:v>
                </c:pt>
                <c:pt idx="4823">
                  <c:v>1000</c:v>
                </c:pt>
                <c:pt idx="4824">
                  <c:v>1000</c:v>
                </c:pt>
                <c:pt idx="4825">
                  <c:v>1000</c:v>
                </c:pt>
                <c:pt idx="4826">
                  <c:v>1000</c:v>
                </c:pt>
                <c:pt idx="4827">
                  <c:v>1000</c:v>
                </c:pt>
                <c:pt idx="4828">
                  <c:v>1000</c:v>
                </c:pt>
                <c:pt idx="4829">
                  <c:v>1000</c:v>
                </c:pt>
                <c:pt idx="4830">
                  <c:v>1000</c:v>
                </c:pt>
                <c:pt idx="4831">
                  <c:v>1000</c:v>
                </c:pt>
                <c:pt idx="4832">
                  <c:v>1000</c:v>
                </c:pt>
                <c:pt idx="4833">
                  <c:v>1000</c:v>
                </c:pt>
                <c:pt idx="4834">
                  <c:v>1000</c:v>
                </c:pt>
                <c:pt idx="4835">
                  <c:v>1000</c:v>
                </c:pt>
                <c:pt idx="4836">
                  <c:v>1000</c:v>
                </c:pt>
                <c:pt idx="4837">
                  <c:v>1000</c:v>
                </c:pt>
                <c:pt idx="4838">
                  <c:v>1000</c:v>
                </c:pt>
                <c:pt idx="4839">
                  <c:v>1000</c:v>
                </c:pt>
                <c:pt idx="4840">
                  <c:v>1000</c:v>
                </c:pt>
                <c:pt idx="4841">
                  <c:v>1000</c:v>
                </c:pt>
                <c:pt idx="4842">
                  <c:v>1000</c:v>
                </c:pt>
                <c:pt idx="4843">
                  <c:v>1000</c:v>
                </c:pt>
                <c:pt idx="4844">
                  <c:v>1000</c:v>
                </c:pt>
                <c:pt idx="4845">
                  <c:v>1000</c:v>
                </c:pt>
                <c:pt idx="4846">
                  <c:v>1000</c:v>
                </c:pt>
                <c:pt idx="4847">
                  <c:v>1000</c:v>
                </c:pt>
                <c:pt idx="4848">
                  <c:v>1000</c:v>
                </c:pt>
                <c:pt idx="4849">
                  <c:v>1000</c:v>
                </c:pt>
                <c:pt idx="4850">
                  <c:v>1000</c:v>
                </c:pt>
                <c:pt idx="4851">
                  <c:v>1000</c:v>
                </c:pt>
                <c:pt idx="4852">
                  <c:v>1000</c:v>
                </c:pt>
                <c:pt idx="4853">
                  <c:v>1000</c:v>
                </c:pt>
                <c:pt idx="4854">
                  <c:v>1000</c:v>
                </c:pt>
                <c:pt idx="4855">
                  <c:v>1000</c:v>
                </c:pt>
                <c:pt idx="4856">
                  <c:v>1000</c:v>
                </c:pt>
                <c:pt idx="4857">
                  <c:v>1000</c:v>
                </c:pt>
                <c:pt idx="4858">
                  <c:v>1000</c:v>
                </c:pt>
                <c:pt idx="4859">
                  <c:v>1000</c:v>
                </c:pt>
                <c:pt idx="4860">
                  <c:v>1000</c:v>
                </c:pt>
                <c:pt idx="4861">
                  <c:v>1000</c:v>
                </c:pt>
                <c:pt idx="4862">
                  <c:v>1000</c:v>
                </c:pt>
                <c:pt idx="4863">
                  <c:v>1000</c:v>
                </c:pt>
                <c:pt idx="4864">
                  <c:v>1000</c:v>
                </c:pt>
                <c:pt idx="4865">
                  <c:v>1000</c:v>
                </c:pt>
                <c:pt idx="4866">
                  <c:v>1000</c:v>
                </c:pt>
                <c:pt idx="4867">
                  <c:v>1000</c:v>
                </c:pt>
                <c:pt idx="4868">
                  <c:v>1000</c:v>
                </c:pt>
                <c:pt idx="4869">
                  <c:v>1000</c:v>
                </c:pt>
                <c:pt idx="4870">
                  <c:v>1000</c:v>
                </c:pt>
                <c:pt idx="4871">
                  <c:v>1000</c:v>
                </c:pt>
                <c:pt idx="4872">
                  <c:v>1000</c:v>
                </c:pt>
                <c:pt idx="4873">
                  <c:v>1000</c:v>
                </c:pt>
                <c:pt idx="4874">
                  <c:v>1000</c:v>
                </c:pt>
                <c:pt idx="4875">
                  <c:v>1000</c:v>
                </c:pt>
                <c:pt idx="4876">
                  <c:v>1000</c:v>
                </c:pt>
                <c:pt idx="4877">
                  <c:v>1000</c:v>
                </c:pt>
                <c:pt idx="4878">
                  <c:v>1000</c:v>
                </c:pt>
                <c:pt idx="4879">
                  <c:v>1000</c:v>
                </c:pt>
                <c:pt idx="4880">
                  <c:v>1000</c:v>
                </c:pt>
                <c:pt idx="4881">
                  <c:v>1000</c:v>
                </c:pt>
                <c:pt idx="4882">
                  <c:v>1000</c:v>
                </c:pt>
                <c:pt idx="4883">
                  <c:v>1000</c:v>
                </c:pt>
                <c:pt idx="4884">
                  <c:v>1000</c:v>
                </c:pt>
                <c:pt idx="4885">
                  <c:v>1000</c:v>
                </c:pt>
                <c:pt idx="4886">
                  <c:v>1000</c:v>
                </c:pt>
                <c:pt idx="4887">
                  <c:v>1000</c:v>
                </c:pt>
                <c:pt idx="4888">
                  <c:v>1000</c:v>
                </c:pt>
                <c:pt idx="4889">
                  <c:v>1000</c:v>
                </c:pt>
                <c:pt idx="4890">
                  <c:v>1000</c:v>
                </c:pt>
                <c:pt idx="4891">
                  <c:v>1000</c:v>
                </c:pt>
                <c:pt idx="4892">
                  <c:v>1000</c:v>
                </c:pt>
                <c:pt idx="4893">
                  <c:v>1000</c:v>
                </c:pt>
                <c:pt idx="4894">
                  <c:v>1000</c:v>
                </c:pt>
                <c:pt idx="4895">
                  <c:v>1000</c:v>
                </c:pt>
                <c:pt idx="4896">
                  <c:v>1000</c:v>
                </c:pt>
                <c:pt idx="4897">
                  <c:v>1000</c:v>
                </c:pt>
                <c:pt idx="4898">
                  <c:v>1000</c:v>
                </c:pt>
                <c:pt idx="4899">
                  <c:v>1000</c:v>
                </c:pt>
                <c:pt idx="4900">
                  <c:v>1000</c:v>
                </c:pt>
                <c:pt idx="4901">
                  <c:v>1000</c:v>
                </c:pt>
                <c:pt idx="4902">
                  <c:v>1000</c:v>
                </c:pt>
                <c:pt idx="4903">
                  <c:v>1000</c:v>
                </c:pt>
                <c:pt idx="4904">
                  <c:v>1000</c:v>
                </c:pt>
                <c:pt idx="4905">
                  <c:v>1000</c:v>
                </c:pt>
                <c:pt idx="4906">
                  <c:v>1000</c:v>
                </c:pt>
                <c:pt idx="4907">
                  <c:v>1000</c:v>
                </c:pt>
                <c:pt idx="4908">
                  <c:v>1000</c:v>
                </c:pt>
                <c:pt idx="4909">
                  <c:v>1000</c:v>
                </c:pt>
                <c:pt idx="4910">
                  <c:v>1000</c:v>
                </c:pt>
                <c:pt idx="4911">
                  <c:v>1000</c:v>
                </c:pt>
                <c:pt idx="4912">
                  <c:v>1000</c:v>
                </c:pt>
                <c:pt idx="4913">
                  <c:v>1000</c:v>
                </c:pt>
                <c:pt idx="4914">
                  <c:v>1000</c:v>
                </c:pt>
                <c:pt idx="4915">
                  <c:v>1000</c:v>
                </c:pt>
                <c:pt idx="4916">
                  <c:v>1000</c:v>
                </c:pt>
                <c:pt idx="4917">
                  <c:v>1000</c:v>
                </c:pt>
                <c:pt idx="4918">
                  <c:v>1000</c:v>
                </c:pt>
                <c:pt idx="4919">
                  <c:v>1000</c:v>
                </c:pt>
                <c:pt idx="4920">
                  <c:v>1000</c:v>
                </c:pt>
                <c:pt idx="4921">
                  <c:v>1000</c:v>
                </c:pt>
                <c:pt idx="4922">
                  <c:v>1000</c:v>
                </c:pt>
                <c:pt idx="4923">
                  <c:v>1000</c:v>
                </c:pt>
                <c:pt idx="4924">
                  <c:v>1000</c:v>
                </c:pt>
                <c:pt idx="4925">
                  <c:v>1000</c:v>
                </c:pt>
                <c:pt idx="4926">
                  <c:v>1000</c:v>
                </c:pt>
                <c:pt idx="4927">
                  <c:v>1000</c:v>
                </c:pt>
                <c:pt idx="4928">
                  <c:v>1000</c:v>
                </c:pt>
                <c:pt idx="4929">
                  <c:v>1000</c:v>
                </c:pt>
                <c:pt idx="4930">
                  <c:v>1000</c:v>
                </c:pt>
                <c:pt idx="4931">
                  <c:v>1000</c:v>
                </c:pt>
                <c:pt idx="4932">
                  <c:v>1000</c:v>
                </c:pt>
                <c:pt idx="4933">
                  <c:v>1000</c:v>
                </c:pt>
                <c:pt idx="4934">
                  <c:v>1000</c:v>
                </c:pt>
                <c:pt idx="4935">
                  <c:v>1000</c:v>
                </c:pt>
                <c:pt idx="4936">
                  <c:v>1000</c:v>
                </c:pt>
                <c:pt idx="4937">
                  <c:v>1000</c:v>
                </c:pt>
                <c:pt idx="4938">
                  <c:v>1000</c:v>
                </c:pt>
                <c:pt idx="4939">
                  <c:v>1000</c:v>
                </c:pt>
                <c:pt idx="4940">
                  <c:v>1000</c:v>
                </c:pt>
                <c:pt idx="4941">
                  <c:v>1000</c:v>
                </c:pt>
                <c:pt idx="4942">
                  <c:v>1000</c:v>
                </c:pt>
                <c:pt idx="4943">
                  <c:v>1000</c:v>
                </c:pt>
                <c:pt idx="4944">
                  <c:v>1000</c:v>
                </c:pt>
                <c:pt idx="4945">
                  <c:v>1000</c:v>
                </c:pt>
                <c:pt idx="4946">
                  <c:v>1000</c:v>
                </c:pt>
                <c:pt idx="4947">
                  <c:v>1000</c:v>
                </c:pt>
                <c:pt idx="4948">
                  <c:v>1000</c:v>
                </c:pt>
                <c:pt idx="4949">
                  <c:v>1000</c:v>
                </c:pt>
                <c:pt idx="4950">
                  <c:v>1000</c:v>
                </c:pt>
                <c:pt idx="4951">
                  <c:v>1000</c:v>
                </c:pt>
                <c:pt idx="4952">
                  <c:v>1000</c:v>
                </c:pt>
                <c:pt idx="4953">
                  <c:v>1000</c:v>
                </c:pt>
                <c:pt idx="4954">
                  <c:v>1000</c:v>
                </c:pt>
                <c:pt idx="4955">
                  <c:v>1000</c:v>
                </c:pt>
                <c:pt idx="4956">
                  <c:v>1000</c:v>
                </c:pt>
                <c:pt idx="4957">
                  <c:v>1000</c:v>
                </c:pt>
                <c:pt idx="4958">
                  <c:v>1000</c:v>
                </c:pt>
                <c:pt idx="4959">
                  <c:v>1000</c:v>
                </c:pt>
                <c:pt idx="4960">
                  <c:v>1000</c:v>
                </c:pt>
                <c:pt idx="4961">
                  <c:v>1000</c:v>
                </c:pt>
                <c:pt idx="4962">
                  <c:v>1000</c:v>
                </c:pt>
                <c:pt idx="4963">
                  <c:v>1000</c:v>
                </c:pt>
                <c:pt idx="4964">
                  <c:v>1000</c:v>
                </c:pt>
                <c:pt idx="4965">
                  <c:v>1000</c:v>
                </c:pt>
                <c:pt idx="4966">
                  <c:v>1000</c:v>
                </c:pt>
                <c:pt idx="4967">
                  <c:v>1000</c:v>
                </c:pt>
                <c:pt idx="4968">
                  <c:v>1000</c:v>
                </c:pt>
                <c:pt idx="4969">
                  <c:v>1000</c:v>
                </c:pt>
                <c:pt idx="4970">
                  <c:v>1000</c:v>
                </c:pt>
                <c:pt idx="4971">
                  <c:v>1000</c:v>
                </c:pt>
                <c:pt idx="4972">
                  <c:v>1000</c:v>
                </c:pt>
                <c:pt idx="4973">
                  <c:v>1000</c:v>
                </c:pt>
                <c:pt idx="4974">
                  <c:v>1000</c:v>
                </c:pt>
                <c:pt idx="4975">
                  <c:v>1000</c:v>
                </c:pt>
                <c:pt idx="4976">
                  <c:v>1000</c:v>
                </c:pt>
                <c:pt idx="4977">
                  <c:v>1000</c:v>
                </c:pt>
                <c:pt idx="4978">
                  <c:v>1000</c:v>
                </c:pt>
                <c:pt idx="4979">
                  <c:v>1000</c:v>
                </c:pt>
                <c:pt idx="4980">
                  <c:v>1000</c:v>
                </c:pt>
                <c:pt idx="4981">
                  <c:v>1000</c:v>
                </c:pt>
                <c:pt idx="4982">
                  <c:v>1000</c:v>
                </c:pt>
                <c:pt idx="4983">
                  <c:v>1000</c:v>
                </c:pt>
                <c:pt idx="4984">
                  <c:v>1000</c:v>
                </c:pt>
                <c:pt idx="4985">
                  <c:v>1000</c:v>
                </c:pt>
                <c:pt idx="4986">
                  <c:v>1000</c:v>
                </c:pt>
                <c:pt idx="4987">
                  <c:v>1000</c:v>
                </c:pt>
                <c:pt idx="4988">
                  <c:v>1000</c:v>
                </c:pt>
                <c:pt idx="4989">
                  <c:v>1000</c:v>
                </c:pt>
                <c:pt idx="4990">
                  <c:v>1000</c:v>
                </c:pt>
                <c:pt idx="4991">
                  <c:v>1000</c:v>
                </c:pt>
                <c:pt idx="4992">
                  <c:v>1000</c:v>
                </c:pt>
                <c:pt idx="4993">
                  <c:v>1000</c:v>
                </c:pt>
                <c:pt idx="4994">
                  <c:v>1000</c:v>
                </c:pt>
                <c:pt idx="4995">
                  <c:v>1000</c:v>
                </c:pt>
                <c:pt idx="4996">
                  <c:v>1000</c:v>
                </c:pt>
                <c:pt idx="4997">
                  <c:v>1000</c:v>
                </c:pt>
                <c:pt idx="4998">
                  <c:v>1000</c:v>
                </c:pt>
                <c:pt idx="4999">
                  <c:v>1000</c:v>
                </c:pt>
                <c:pt idx="5000">
                  <c:v>1000</c:v>
                </c:pt>
                <c:pt idx="5001">
                  <c:v>1000</c:v>
                </c:pt>
                <c:pt idx="5002">
                  <c:v>1000</c:v>
                </c:pt>
                <c:pt idx="5003">
                  <c:v>1000</c:v>
                </c:pt>
                <c:pt idx="5004">
                  <c:v>1000</c:v>
                </c:pt>
                <c:pt idx="5005">
                  <c:v>1000</c:v>
                </c:pt>
                <c:pt idx="5006">
                  <c:v>1000</c:v>
                </c:pt>
                <c:pt idx="5007">
                  <c:v>1000</c:v>
                </c:pt>
                <c:pt idx="5008">
                  <c:v>1000</c:v>
                </c:pt>
                <c:pt idx="5009">
                  <c:v>1000</c:v>
                </c:pt>
                <c:pt idx="5010">
                  <c:v>1000</c:v>
                </c:pt>
                <c:pt idx="5011">
                  <c:v>1000</c:v>
                </c:pt>
                <c:pt idx="5012">
                  <c:v>1000</c:v>
                </c:pt>
                <c:pt idx="5013">
                  <c:v>1000</c:v>
                </c:pt>
                <c:pt idx="5014">
                  <c:v>1000</c:v>
                </c:pt>
                <c:pt idx="5015">
                  <c:v>1000</c:v>
                </c:pt>
                <c:pt idx="5016">
                  <c:v>1000</c:v>
                </c:pt>
                <c:pt idx="5017">
                  <c:v>1000</c:v>
                </c:pt>
                <c:pt idx="5018">
                  <c:v>1000</c:v>
                </c:pt>
                <c:pt idx="5019">
                  <c:v>1000</c:v>
                </c:pt>
                <c:pt idx="5020">
                  <c:v>1000</c:v>
                </c:pt>
                <c:pt idx="5021">
                  <c:v>1000</c:v>
                </c:pt>
                <c:pt idx="5022">
                  <c:v>1000</c:v>
                </c:pt>
                <c:pt idx="5023">
                  <c:v>1000</c:v>
                </c:pt>
                <c:pt idx="5024">
                  <c:v>1000</c:v>
                </c:pt>
                <c:pt idx="5025">
                  <c:v>1000</c:v>
                </c:pt>
                <c:pt idx="5026">
                  <c:v>1000</c:v>
                </c:pt>
                <c:pt idx="5027">
                  <c:v>1000</c:v>
                </c:pt>
                <c:pt idx="5028">
                  <c:v>1000</c:v>
                </c:pt>
                <c:pt idx="5029">
                  <c:v>1000</c:v>
                </c:pt>
                <c:pt idx="5030">
                  <c:v>1000</c:v>
                </c:pt>
                <c:pt idx="5031">
                  <c:v>1000</c:v>
                </c:pt>
                <c:pt idx="5032">
                  <c:v>1000</c:v>
                </c:pt>
                <c:pt idx="5033">
                  <c:v>1000</c:v>
                </c:pt>
                <c:pt idx="5034">
                  <c:v>1000</c:v>
                </c:pt>
                <c:pt idx="5035">
                  <c:v>1000</c:v>
                </c:pt>
                <c:pt idx="5036">
                  <c:v>1000</c:v>
                </c:pt>
                <c:pt idx="5037">
                  <c:v>1000</c:v>
                </c:pt>
                <c:pt idx="5038">
                  <c:v>1000</c:v>
                </c:pt>
                <c:pt idx="5039">
                  <c:v>1000</c:v>
                </c:pt>
                <c:pt idx="5040">
                  <c:v>1000</c:v>
                </c:pt>
                <c:pt idx="5041">
                  <c:v>1000</c:v>
                </c:pt>
                <c:pt idx="5042">
                  <c:v>1000</c:v>
                </c:pt>
                <c:pt idx="5043">
                  <c:v>1000</c:v>
                </c:pt>
                <c:pt idx="5044">
                  <c:v>1000</c:v>
                </c:pt>
                <c:pt idx="5045">
                  <c:v>1000</c:v>
                </c:pt>
                <c:pt idx="5046">
                  <c:v>1000</c:v>
                </c:pt>
                <c:pt idx="5047">
                  <c:v>1000</c:v>
                </c:pt>
                <c:pt idx="5048">
                  <c:v>1000</c:v>
                </c:pt>
                <c:pt idx="5049">
                  <c:v>1000</c:v>
                </c:pt>
                <c:pt idx="5050">
                  <c:v>1000</c:v>
                </c:pt>
                <c:pt idx="5051">
                  <c:v>1000</c:v>
                </c:pt>
                <c:pt idx="5052">
                  <c:v>1000</c:v>
                </c:pt>
                <c:pt idx="5053">
                  <c:v>1000</c:v>
                </c:pt>
                <c:pt idx="5054">
                  <c:v>1000</c:v>
                </c:pt>
                <c:pt idx="5055">
                  <c:v>1000</c:v>
                </c:pt>
                <c:pt idx="5056">
                  <c:v>1000</c:v>
                </c:pt>
                <c:pt idx="5057">
                  <c:v>1000</c:v>
                </c:pt>
                <c:pt idx="5058">
                  <c:v>1000</c:v>
                </c:pt>
                <c:pt idx="5059">
                  <c:v>1000</c:v>
                </c:pt>
                <c:pt idx="5060">
                  <c:v>1000</c:v>
                </c:pt>
                <c:pt idx="5061">
                  <c:v>1000</c:v>
                </c:pt>
                <c:pt idx="5062">
                  <c:v>1000</c:v>
                </c:pt>
                <c:pt idx="5063">
                  <c:v>1000</c:v>
                </c:pt>
                <c:pt idx="5064">
                  <c:v>1000</c:v>
                </c:pt>
                <c:pt idx="5065">
                  <c:v>1000</c:v>
                </c:pt>
                <c:pt idx="5066">
                  <c:v>1000</c:v>
                </c:pt>
                <c:pt idx="5067">
                  <c:v>1000</c:v>
                </c:pt>
                <c:pt idx="5068">
                  <c:v>1000</c:v>
                </c:pt>
                <c:pt idx="5069">
                  <c:v>1000</c:v>
                </c:pt>
                <c:pt idx="5070">
                  <c:v>1000</c:v>
                </c:pt>
                <c:pt idx="5071">
                  <c:v>1000</c:v>
                </c:pt>
                <c:pt idx="5072">
                  <c:v>1000</c:v>
                </c:pt>
                <c:pt idx="5073">
                  <c:v>1000</c:v>
                </c:pt>
                <c:pt idx="5074">
                  <c:v>1000</c:v>
                </c:pt>
                <c:pt idx="5075">
                  <c:v>1000</c:v>
                </c:pt>
                <c:pt idx="5076">
                  <c:v>1000</c:v>
                </c:pt>
                <c:pt idx="5077">
                  <c:v>1000</c:v>
                </c:pt>
                <c:pt idx="5078">
                  <c:v>1000</c:v>
                </c:pt>
                <c:pt idx="5079">
                  <c:v>1000</c:v>
                </c:pt>
                <c:pt idx="5080">
                  <c:v>1000</c:v>
                </c:pt>
                <c:pt idx="5081">
                  <c:v>1000</c:v>
                </c:pt>
                <c:pt idx="5082">
                  <c:v>1000</c:v>
                </c:pt>
                <c:pt idx="5083">
                  <c:v>1000</c:v>
                </c:pt>
                <c:pt idx="5084">
                  <c:v>1000</c:v>
                </c:pt>
                <c:pt idx="5085">
                  <c:v>1000</c:v>
                </c:pt>
                <c:pt idx="5086">
                  <c:v>1000</c:v>
                </c:pt>
                <c:pt idx="5087">
                  <c:v>1000</c:v>
                </c:pt>
                <c:pt idx="5088">
                  <c:v>1000</c:v>
                </c:pt>
                <c:pt idx="5089">
                  <c:v>1000</c:v>
                </c:pt>
                <c:pt idx="5090">
                  <c:v>1000</c:v>
                </c:pt>
                <c:pt idx="5091">
                  <c:v>1000</c:v>
                </c:pt>
                <c:pt idx="5092">
                  <c:v>1000</c:v>
                </c:pt>
                <c:pt idx="5093">
                  <c:v>1000</c:v>
                </c:pt>
                <c:pt idx="5094">
                  <c:v>1000</c:v>
                </c:pt>
                <c:pt idx="5095">
                  <c:v>1000</c:v>
                </c:pt>
                <c:pt idx="5096">
                  <c:v>1000</c:v>
                </c:pt>
                <c:pt idx="5097">
                  <c:v>1000</c:v>
                </c:pt>
                <c:pt idx="5098">
                  <c:v>1000</c:v>
                </c:pt>
                <c:pt idx="5099">
                  <c:v>1000</c:v>
                </c:pt>
                <c:pt idx="5100">
                  <c:v>1000</c:v>
                </c:pt>
                <c:pt idx="5101">
                  <c:v>1000</c:v>
                </c:pt>
                <c:pt idx="5102">
                  <c:v>1000</c:v>
                </c:pt>
                <c:pt idx="5103">
                  <c:v>1000</c:v>
                </c:pt>
                <c:pt idx="5104">
                  <c:v>1000</c:v>
                </c:pt>
                <c:pt idx="5105">
                  <c:v>1000</c:v>
                </c:pt>
                <c:pt idx="5106">
                  <c:v>1000</c:v>
                </c:pt>
                <c:pt idx="5107">
                  <c:v>1000</c:v>
                </c:pt>
                <c:pt idx="5108">
                  <c:v>1000</c:v>
                </c:pt>
                <c:pt idx="5109">
                  <c:v>1000</c:v>
                </c:pt>
                <c:pt idx="5110">
                  <c:v>1000</c:v>
                </c:pt>
                <c:pt idx="5111">
                  <c:v>1000</c:v>
                </c:pt>
                <c:pt idx="5112">
                  <c:v>1000</c:v>
                </c:pt>
                <c:pt idx="5113">
                  <c:v>1000</c:v>
                </c:pt>
                <c:pt idx="5114">
                  <c:v>1000</c:v>
                </c:pt>
                <c:pt idx="5115">
                  <c:v>1000</c:v>
                </c:pt>
                <c:pt idx="5116">
                  <c:v>1000</c:v>
                </c:pt>
                <c:pt idx="5117">
                  <c:v>1000</c:v>
                </c:pt>
                <c:pt idx="5118">
                  <c:v>1000</c:v>
                </c:pt>
                <c:pt idx="5119">
                  <c:v>1000</c:v>
                </c:pt>
                <c:pt idx="5120">
                  <c:v>1000</c:v>
                </c:pt>
                <c:pt idx="5121">
                  <c:v>1000</c:v>
                </c:pt>
                <c:pt idx="5122">
                  <c:v>1000</c:v>
                </c:pt>
                <c:pt idx="5123">
                  <c:v>1000</c:v>
                </c:pt>
                <c:pt idx="5124">
                  <c:v>1000</c:v>
                </c:pt>
                <c:pt idx="5125">
                  <c:v>1000</c:v>
                </c:pt>
                <c:pt idx="5126">
                  <c:v>1000</c:v>
                </c:pt>
                <c:pt idx="5127">
                  <c:v>1000</c:v>
                </c:pt>
                <c:pt idx="5128">
                  <c:v>1000</c:v>
                </c:pt>
                <c:pt idx="5129">
                  <c:v>1000</c:v>
                </c:pt>
                <c:pt idx="5130">
                  <c:v>1000</c:v>
                </c:pt>
                <c:pt idx="5131">
                  <c:v>1000</c:v>
                </c:pt>
                <c:pt idx="5132">
                  <c:v>1000</c:v>
                </c:pt>
                <c:pt idx="5133">
                  <c:v>1000</c:v>
                </c:pt>
                <c:pt idx="5134">
                  <c:v>1000</c:v>
                </c:pt>
                <c:pt idx="5135">
                  <c:v>1000</c:v>
                </c:pt>
                <c:pt idx="5136">
                  <c:v>1000</c:v>
                </c:pt>
                <c:pt idx="5137">
                  <c:v>1000</c:v>
                </c:pt>
                <c:pt idx="5138">
                  <c:v>1000</c:v>
                </c:pt>
                <c:pt idx="5139">
                  <c:v>1000</c:v>
                </c:pt>
                <c:pt idx="5140">
                  <c:v>1000</c:v>
                </c:pt>
                <c:pt idx="5141">
                  <c:v>1000</c:v>
                </c:pt>
                <c:pt idx="5142">
                  <c:v>1000</c:v>
                </c:pt>
                <c:pt idx="5143">
                  <c:v>1000</c:v>
                </c:pt>
                <c:pt idx="5144">
                  <c:v>1000</c:v>
                </c:pt>
                <c:pt idx="5145">
                  <c:v>1000</c:v>
                </c:pt>
                <c:pt idx="5146">
                  <c:v>1000</c:v>
                </c:pt>
                <c:pt idx="5147">
                  <c:v>1000</c:v>
                </c:pt>
                <c:pt idx="5148">
                  <c:v>1000</c:v>
                </c:pt>
                <c:pt idx="5149">
                  <c:v>1000</c:v>
                </c:pt>
                <c:pt idx="5150">
                  <c:v>1000</c:v>
                </c:pt>
                <c:pt idx="5151">
                  <c:v>1000</c:v>
                </c:pt>
                <c:pt idx="5152">
                  <c:v>1000</c:v>
                </c:pt>
                <c:pt idx="5153">
                  <c:v>1000</c:v>
                </c:pt>
                <c:pt idx="5154">
                  <c:v>1000</c:v>
                </c:pt>
                <c:pt idx="5155">
                  <c:v>1000</c:v>
                </c:pt>
                <c:pt idx="5156">
                  <c:v>1000</c:v>
                </c:pt>
                <c:pt idx="5157">
                  <c:v>1000</c:v>
                </c:pt>
                <c:pt idx="5158">
                  <c:v>1000</c:v>
                </c:pt>
                <c:pt idx="5159">
                  <c:v>1000</c:v>
                </c:pt>
                <c:pt idx="5160">
                  <c:v>1000</c:v>
                </c:pt>
                <c:pt idx="5161">
                  <c:v>1000</c:v>
                </c:pt>
                <c:pt idx="5162">
                  <c:v>1000</c:v>
                </c:pt>
                <c:pt idx="5163">
                  <c:v>1000</c:v>
                </c:pt>
                <c:pt idx="5164">
                  <c:v>1000</c:v>
                </c:pt>
                <c:pt idx="5165">
                  <c:v>1000</c:v>
                </c:pt>
                <c:pt idx="5166">
                  <c:v>1000</c:v>
                </c:pt>
                <c:pt idx="5167">
                  <c:v>1000</c:v>
                </c:pt>
                <c:pt idx="5168">
                  <c:v>1000</c:v>
                </c:pt>
                <c:pt idx="5169">
                  <c:v>1000</c:v>
                </c:pt>
                <c:pt idx="5170">
                  <c:v>1000</c:v>
                </c:pt>
                <c:pt idx="5171">
                  <c:v>1000</c:v>
                </c:pt>
                <c:pt idx="5172">
                  <c:v>1000</c:v>
                </c:pt>
                <c:pt idx="5173">
                  <c:v>1000</c:v>
                </c:pt>
                <c:pt idx="5174">
                  <c:v>1000</c:v>
                </c:pt>
                <c:pt idx="5175">
                  <c:v>1000</c:v>
                </c:pt>
                <c:pt idx="5176">
                  <c:v>1000</c:v>
                </c:pt>
                <c:pt idx="5177">
                  <c:v>1000</c:v>
                </c:pt>
                <c:pt idx="5178">
                  <c:v>1000</c:v>
                </c:pt>
                <c:pt idx="5179">
                  <c:v>1000</c:v>
                </c:pt>
                <c:pt idx="5180">
                  <c:v>1000</c:v>
                </c:pt>
                <c:pt idx="5181">
                  <c:v>1000</c:v>
                </c:pt>
                <c:pt idx="5182">
                  <c:v>1000</c:v>
                </c:pt>
                <c:pt idx="5183">
                  <c:v>1000</c:v>
                </c:pt>
                <c:pt idx="5184">
                  <c:v>1000</c:v>
                </c:pt>
                <c:pt idx="5185">
                  <c:v>1000</c:v>
                </c:pt>
                <c:pt idx="5186">
                  <c:v>1000</c:v>
                </c:pt>
                <c:pt idx="5187">
                  <c:v>1000</c:v>
                </c:pt>
                <c:pt idx="5188">
                  <c:v>1000</c:v>
                </c:pt>
                <c:pt idx="5189">
                  <c:v>1000</c:v>
                </c:pt>
                <c:pt idx="5190">
                  <c:v>1000</c:v>
                </c:pt>
                <c:pt idx="5191">
                  <c:v>1000</c:v>
                </c:pt>
                <c:pt idx="5192">
                  <c:v>1000</c:v>
                </c:pt>
                <c:pt idx="5193">
                  <c:v>1000</c:v>
                </c:pt>
                <c:pt idx="5194">
                  <c:v>1000</c:v>
                </c:pt>
                <c:pt idx="5195">
                  <c:v>1000</c:v>
                </c:pt>
                <c:pt idx="5196">
                  <c:v>1000</c:v>
                </c:pt>
                <c:pt idx="5197">
                  <c:v>1000</c:v>
                </c:pt>
                <c:pt idx="5198">
                  <c:v>1000</c:v>
                </c:pt>
                <c:pt idx="5199">
                  <c:v>1000</c:v>
                </c:pt>
                <c:pt idx="5200">
                  <c:v>1000</c:v>
                </c:pt>
                <c:pt idx="5201">
                  <c:v>1000</c:v>
                </c:pt>
                <c:pt idx="5202">
                  <c:v>1000</c:v>
                </c:pt>
                <c:pt idx="5203">
                  <c:v>1000</c:v>
                </c:pt>
                <c:pt idx="5204">
                  <c:v>1000</c:v>
                </c:pt>
                <c:pt idx="5205">
                  <c:v>1000</c:v>
                </c:pt>
                <c:pt idx="5206">
                  <c:v>1000</c:v>
                </c:pt>
                <c:pt idx="5207">
                  <c:v>1000</c:v>
                </c:pt>
                <c:pt idx="5208">
                  <c:v>1000</c:v>
                </c:pt>
                <c:pt idx="5209">
                  <c:v>1000</c:v>
                </c:pt>
                <c:pt idx="5210">
                  <c:v>1000</c:v>
                </c:pt>
                <c:pt idx="5211">
                  <c:v>1000</c:v>
                </c:pt>
                <c:pt idx="5212">
                  <c:v>1000</c:v>
                </c:pt>
                <c:pt idx="5213">
                  <c:v>1000</c:v>
                </c:pt>
                <c:pt idx="5214">
                  <c:v>1000</c:v>
                </c:pt>
                <c:pt idx="5215">
                  <c:v>1000</c:v>
                </c:pt>
                <c:pt idx="5216">
                  <c:v>1000</c:v>
                </c:pt>
                <c:pt idx="5217">
                  <c:v>1000</c:v>
                </c:pt>
                <c:pt idx="5218">
                  <c:v>1000</c:v>
                </c:pt>
                <c:pt idx="5219">
                  <c:v>1000</c:v>
                </c:pt>
                <c:pt idx="5220">
                  <c:v>1000</c:v>
                </c:pt>
                <c:pt idx="5221">
                  <c:v>1000</c:v>
                </c:pt>
                <c:pt idx="5222">
                  <c:v>1000</c:v>
                </c:pt>
                <c:pt idx="5223">
                  <c:v>1000</c:v>
                </c:pt>
                <c:pt idx="5224">
                  <c:v>1000</c:v>
                </c:pt>
                <c:pt idx="5225">
                  <c:v>1000</c:v>
                </c:pt>
                <c:pt idx="5226">
                  <c:v>1000</c:v>
                </c:pt>
                <c:pt idx="5227">
                  <c:v>1000</c:v>
                </c:pt>
                <c:pt idx="5228">
                  <c:v>1000</c:v>
                </c:pt>
                <c:pt idx="5229">
                  <c:v>1000</c:v>
                </c:pt>
                <c:pt idx="5230">
                  <c:v>1000</c:v>
                </c:pt>
                <c:pt idx="5231">
                  <c:v>1000</c:v>
                </c:pt>
                <c:pt idx="5232">
                  <c:v>1000</c:v>
                </c:pt>
                <c:pt idx="5233">
                  <c:v>1000</c:v>
                </c:pt>
                <c:pt idx="5234">
                  <c:v>1000</c:v>
                </c:pt>
                <c:pt idx="5235">
                  <c:v>1000</c:v>
                </c:pt>
                <c:pt idx="5236">
                  <c:v>1000</c:v>
                </c:pt>
                <c:pt idx="5237">
                  <c:v>1000</c:v>
                </c:pt>
                <c:pt idx="5238">
                  <c:v>1000</c:v>
                </c:pt>
                <c:pt idx="5239">
                  <c:v>1000</c:v>
                </c:pt>
                <c:pt idx="5240">
                  <c:v>1000</c:v>
                </c:pt>
                <c:pt idx="5241">
                  <c:v>1000</c:v>
                </c:pt>
                <c:pt idx="5242">
                  <c:v>1000</c:v>
                </c:pt>
                <c:pt idx="5243">
                  <c:v>1000</c:v>
                </c:pt>
                <c:pt idx="5244">
                  <c:v>1000</c:v>
                </c:pt>
                <c:pt idx="5245">
                  <c:v>1000</c:v>
                </c:pt>
                <c:pt idx="5246">
                  <c:v>1000</c:v>
                </c:pt>
                <c:pt idx="5247">
                  <c:v>1000</c:v>
                </c:pt>
                <c:pt idx="5248">
                  <c:v>1000</c:v>
                </c:pt>
                <c:pt idx="5249">
                  <c:v>1000</c:v>
                </c:pt>
                <c:pt idx="5250">
                  <c:v>1000</c:v>
                </c:pt>
                <c:pt idx="5251">
                  <c:v>1000</c:v>
                </c:pt>
                <c:pt idx="5252">
                  <c:v>1000</c:v>
                </c:pt>
                <c:pt idx="5253">
                  <c:v>1000</c:v>
                </c:pt>
                <c:pt idx="5254">
                  <c:v>1000</c:v>
                </c:pt>
                <c:pt idx="5255">
                  <c:v>1000</c:v>
                </c:pt>
                <c:pt idx="5256">
                  <c:v>1000</c:v>
                </c:pt>
                <c:pt idx="5257">
                  <c:v>1000</c:v>
                </c:pt>
                <c:pt idx="5258">
                  <c:v>1000</c:v>
                </c:pt>
                <c:pt idx="5259">
                  <c:v>1000</c:v>
                </c:pt>
                <c:pt idx="5260">
                  <c:v>1000</c:v>
                </c:pt>
                <c:pt idx="5261">
                  <c:v>1000</c:v>
                </c:pt>
                <c:pt idx="5262">
                  <c:v>1000</c:v>
                </c:pt>
                <c:pt idx="5263">
                  <c:v>1000</c:v>
                </c:pt>
                <c:pt idx="5264">
                  <c:v>1000</c:v>
                </c:pt>
                <c:pt idx="5265">
                  <c:v>1000</c:v>
                </c:pt>
                <c:pt idx="5266">
                  <c:v>1000</c:v>
                </c:pt>
                <c:pt idx="5267">
                  <c:v>1000</c:v>
                </c:pt>
                <c:pt idx="5268">
                  <c:v>1000</c:v>
                </c:pt>
                <c:pt idx="5269">
                  <c:v>1000</c:v>
                </c:pt>
                <c:pt idx="5270">
                  <c:v>1000</c:v>
                </c:pt>
                <c:pt idx="5271">
                  <c:v>1000</c:v>
                </c:pt>
                <c:pt idx="5272">
                  <c:v>1000</c:v>
                </c:pt>
                <c:pt idx="5273">
                  <c:v>1000</c:v>
                </c:pt>
                <c:pt idx="5274">
                  <c:v>1000</c:v>
                </c:pt>
                <c:pt idx="5275">
                  <c:v>1000</c:v>
                </c:pt>
                <c:pt idx="5276">
                  <c:v>1000</c:v>
                </c:pt>
                <c:pt idx="5277">
                  <c:v>1000</c:v>
                </c:pt>
                <c:pt idx="5278">
                  <c:v>1000</c:v>
                </c:pt>
                <c:pt idx="5279">
                  <c:v>1000</c:v>
                </c:pt>
                <c:pt idx="5280">
                  <c:v>1000</c:v>
                </c:pt>
                <c:pt idx="5281">
                  <c:v>1000</c:v>
                </c:pt>
                <c:pt idx="5282">
                  <c:v>1000</c:v>
                </c:pt>
                <c:pt idx="5283">
                  <c:v>1000</c:v>
                </c:pt>
                <c:pt idx="5284">
                  <c:v>1000</c:v>
                </c:pt>
                <c:pt idx="5285">
                  <c:v>1000</c:v>
                </c:pt>
                <c:pt idx="5286">
                  <c:v>1000</c:v>
                </c:pt>
                <c:pt idx="5287">
                  <c:v>1000</c:v>
                </c:pt>
                <c:pt idx="5288">
                  <c:v>1000</c:v>
                </c:pt>
                <c:pt idx="5289">
                  <c:v>1000</c:v>
                </c:pt>
                <c:pt idx="5290">
                  <c:v>1000</c:v>
                </c:pt>
                <c:pt idx="5291">
                  <c:v>1000</c:v>
                </c:pt>
                <c:pt idx="5292">
                  <c:v>1000</c:v>
                </c:pt>
                <c:pt idx="5293">
                  <c:v>1000</c:v>
                </c:pt>
                <c:pt idx="5294">
                  <c:v>1000</c:v>
                </c:pt>
                <c:pt idx="5295">
                  <c:v>1000</c:v>
                </c:pt>
                <c:pt idx="5296">
                  <c:v>1000</c:v>
                </c:pt>
                <c:pt idx="5297">
                  <c:v>1000</c:v>
                </c:pt>
                <c:pt idx="5298">
                  <c:v>1000</c:v>
                </c:pt>
                <c:pt idx="5299">
                  <c:v>1000</c:v>
                </c:pt>
                <c:pt idx="5300">
                  <c:v>1000</c:v>
                </c:pt>
                <c:pt idx="5301">
                  <c:v>1000</c:v>
                </c:pt>
                <c:pt idx="5302">
                  <c:v>1000</c:v>
                </c:pt>
                <c:pt idx="5303">
                  <c:v>1000</c:v>
                </c:pt>
                <c:pt idx="5304">
                  <c:v>1000</c:v>
                </c:pt>
                <c:pt idx="5305">
                  <c:v>1000</c:v>
                </c:pt>
                <c:pt idx="5306">
                  <c:v>1000</c:v>
                </c:pt>
                <c:pt idx="5307">
                  <c:v>1000</c:v>
                </c:pt>
                <c:pt idx="5308">
                  <c:v>1000</c:v>
                </c:pt>
                <c:pt idx="5309">
                  <c:v>1000</c:v>
                </c:pt>
                <c:pt idx="5310">
                  <c:v>1000</c:v>
                </c:pt>
                <c:pt idx="5311">
                  <c:v>1000</c:v>
                </c:pt>
                <c:pt idx="5312">
                  <c:v>1000</c:v>
                </c:pt>
                <c:pt idx="5313">
                  <c:v>1000</c:v>
                </c:pt>
                <c:pt idx="5314">
                  <c:v>1000</c:v>
                </c:pt>
                <c:pt idx="5315">
                  <c:v>1000</c:v>
                </c:pt>
                <c:pt idx="5316">
                  <c:v>1000</c:v>
                </c:pt>
                <c:pt idx="5317">
                  <c:v>1000</c:v>
                </c:pt>
                <c:pt idx="5318">
                  <c:v>1000</c:v>
                </c:pt>
                <c:pt idx="5319">
                  <c:v>1000</c:v>
                </c:pt>
                <c:pt idx="5320">
                  <c:v>1000</c:v>
                </c:pt>
                <c:pt idx="5321">
                  <c:v>1000</c:v>
                </c:pt>
                <c:pt idx="5322">
                  <c:v>1000</c:v>
                </c:pt>
                <c:pt idx="5323">
                  <c:v>1000</c:v>
                </c:pt>
                <c:pt idx="5324">
                  <c:v>1000</c:v>
                </c:pt>
                <c:pt idx="5325">
                  <c:v>1000</c:v>
                </c:pt>
                <c:pt idx="5326">
                  <c:v>1000</c:v>
                </c:pt>
                <c:pt idx="5327">
                  <c:v>1000</c:v>
                </c:pt>
                <c:pt idx="5328">
                  <c:v>1000</c:v>
                </c:pt>
                <c:pt idx="5329">
                  <c:v>1000</c:v>
                </c:pt>
                <c:pt idx="5330">
                  <c:v>1000</c:v>
                </c:pt>
                <c:pt idx="5331">
                  <c:v>1000</c:v>
                </c:pt>
                <c:pt idx="5332">
                  <c:v>1000</c:v>
                </c:pt>
                <c:pt idx="5333">
                  <c:v>1000</c:v>
                </c:pt>
                <c:pt idx="5334">
                  <c:v>1000</c:v>
                </c:pt>
                <c:pt idx="5335">
                  <c:v>1000</c:v>
                </c:pt>
                <c:pt idx="5336">
                  <c:v>1000</c:v>
                </c:pt>
                <c:pt idx="5337">
                  <c:v>1000</c:v>
                </c:pt>
                <c:pt idx="5338">
                  <c:v>1000</c:v>
                </c:pt>
                <c:pt idx="5339">
                  <c:v>1000</c:v>
                </c:pt>
                <c:pt idx="5340">
                  <c:v>1000</c:v>
                </c:pt>
                <c:pt idx="5341">
                  <c:v>1000</c:v>
                </c:pt>
                <c:pt idx="5342">
                  <c:v>1000</c:v>
                </c:pt>
                <c:pt idx="5343">
                  <c:v>1000</c:v>
                </c:pt>
                <c:pt idx="5344">
                  <c:v>1000</c:v>
                </c:pt>
                <c:pt idx="5345">
                  <c:v>1000</c:v>
                </c:pt>
                <c:pt idx="5346">
                  <c:v>1000</c:v>
                </c:pt>
                <c:pt idx="5347">
                  <c:v>1000</c:v>
                </c:pt>
                <c:pt idx="5348">
                  <c:v>1000</c:v>
                </c:pt>
                <c:pt idx="5349">
                  <c:v>1000</c:v>
                </c:pt>
                <c:pt idx="5350">
                  <c:v>1000</c:v>
                </c:pt>
                <c:pt idx="5351">
                  <c:v>1000</c:v>
                </c:pt>
                <c:pt idx="5352">
                  <c:v>1000</c:v>
                </c:pt>
                <c:pt idx="5353">
                  <c:v>1000</c:v>
                </c:pt>
                <c:pt idx="5354">
                  <c:v>1000</c:v>
                </c:pt>
                <c:pt idx="5355">
                  <c:v>1000</c:v>
                </c:pt>
                <c:pt idx="5356">
                  <c:v>1000</c:v>
                </c:pt>
                <c:pt idx="5357">
                  <c:v>1000</c:v>
                </c:pt>
                <c:pt idx="5358">
                  <c:v>1000</c:v>
                </c:pt>
                <c:pt idx="5359">
                  <c:v>1000</c:v>
                </c:pt>
                <c:pt idx="5360">
                  <c:v>1000</c:v>
                </c:pt>
                <c:pt idx="5361">
                  <c:v>1000</c:v>
                </c:pt>
                <c:pt idx="5362">
                  <c:v>1000</c:v>
                </c:pt>
                <c:pt idx="5363">
                  <c:v>1000</c:v>
                </c:pt>
                <c:pt idx="5364">
                  <c:v>1000</c:v>
                </c:pt>
                <c:pt idx="5365">
                  <c:v>1000</c:v>
                </c:pt>
                <c:pt idx="5366">
                  <c:v>1000</c:v>
                </c:pt>
                <c:pt idx="5367">
                  <c:v>1000</c:v>
                </c:pt>
                <c:pt idx="5368">
                  <c:v>1000</c:v>
                </c:pt>
                <c:pt idx="5369">
                  <c:v>1000</c:v>
                </c:pt>
                <c:pt idx="5370">
                  <c:v>1000</c:v>
                </c:pt>
                <c:pt idx="5371">
                  <c:v>1000</c:v>
                </c:pt>
                <c:pt idx="5372">
                  <c:v>1000</c:v>
                </c:pt>
                <c:pt idx="5373">
                  <c:v>1000</c:v>
                </c:pt>
                <c:pt idx="5374">
                  <c:v>1000</c:v>
                </c:pt>
                <c:pt idx="5375">
                  <c:v>1000</c:v>
                </c:pt>
                <c:pt idx="5376">
                  <c:v>1000</c:v>
                </c:pt>
                <c:pt idx="5377">
                  <c:v>1000</c:v>
                </c:pt>
                <c:pt idx="5378">
                  <c:v>1000</c:v>
                </c:pt>
                <c:pt idx="5379">
                  <c:v>1000</c:v>
                </c:pt>
                <c:pt idx="5380">
                  <c:v>1000</c:v>
                </c:pt>
                <c:pt idx="5381">
                  <c:v>1000</c:v>
                </c:pt>
                <c:pt idx="5382">
                  <c:v>1000</c:v>
                </c:pt>
                <c:pt idx="5383">
                  <c:v>1000</c:v>
                </c:pt>
                <c:pt idx="5384">
                  <c:v>1000</c:v>
                </c:pt>
                <c:pt idx="5385">
                  <c:v>1000</c:v>
                </c:pt>
                <c:pt idx="5386">
                  <c:v>1000</c:v>
                </c:pt>
                <c:pt idx="5387">
                  <c:v>1000</c:v>
                </c:pt>
                <c:pt idx="5388">
                  <c:v>1000</c:v>
                </c:pt>
                <c:pt idx="5389">
                  <c:v>1000</c:v>
                </c:pt>
                <c:pt idx="5390">
                  <c:v>1000</c:v>
                </c:pt>
                <c:pt idx="5391">
                  <c:v>1000</c:v>
                </c:pt>
                <c:pt idx="5392">
                  <c:v>1000</c:v>
                </c:pt>
                <c:pt idx="5393">
                  <c:v>1000</c:v>
                </c:pt>
                <c:pt idx="5394">
                  <c:v>1000</c:v>
                </c:pt>
                <c:pt idx="5395">
                  <c:v>1000</c:v>
                </c:pt>
                <c:pt idx="5396">
                  <c:v>1000</c:v>
                </c:pt>
                <c:pt idx="5397">
                  <c:v>1000</c:v>
                </c:pt>
                <c:pt idx="5398">
                  <c:v>1000</c:v>
                </c:pt>
              </c:numCache>
            </c:numRef>
          </c:val>
          <c:extLst>
            <c:ext xmlns:c16="http://schemas.microsoft.com/office/drawing/2014/chart" uri="{C3380CC4-5D6E-409C-BE32-E72D297353CC}">
              <c16:uniqueId val="{00000001-4B8C-4CFC-A60D-6A5688000717}"/>
            </c:ext>
          </c:extLst>
        </c:ser>
        <c:dLbls>
          <c:showLegendKey val="0"/>
          <c:showVal val="0"/>
          <c:showCatName val="0"/>
          <c:showSerName val="0"/>
          <c:showPercent val="0"/>
          <c:showBubbleSize val="0"/>
        </c:dLbls>
        <c:gapWidth val="150"/>
        <c:axId val="1758017216"/>
        <c:axId val="1758016256"/>
      </c:barChart>
      <c:scatterChart>
        <c:scatterStyle val="lineMarker"/>
        <c:varyColors val="0"/>
        <c:ser>
          <c:idx val="0"/>
          <c:order val="0"/>
          <c:tx>
            <c:v>QE</c:v>
          </c:tx>
          <c:spPr>
            <a:ln w="38100" cap="rnd">
              <a:noFill/>
              <a:round/>
            </a:ln>
            <a:effectLst/>
          </c:spPr>
          <c:marker>
            <c:symbol val="circle"/>
            <c:size val="2"/>
            <c:spPr>
              <a:noFill/>
              <a:ln w="9525">
                <a:solidFill>
                  <a:schemeClr val="accent1">
                    <a:lumMod val="75000"/>
                  </a:schemeClr>
                </a:solidFill>
              </a:ln>
              <a:effectLst/>
            </c:spPr>
          </c:marker>
          <c:xVal>
            <c:numRef>
              <c:f>'20240109'!$B$3:$B$8393</c:f>
              <c:numCache>
                <c:formatCode>General</c:formatCode>
                <c:ptCount val="83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numCache>
            </c:numRef>
          </c:xVal>
          <c:yVal>
            <c:numRef>
              <c:f>'20240109'!$J$3:$J$8393</c:f>
              <c:numCache>
                <c:formatCode>0.00E+00</c:formatCode>
                <c:ptCount val="8391"/>
                <c:pt idx="0">
                  <c:v>1.6582169709990831E-4</c:v>
                </c:pt>
                <c:pt idx="1">
                  <c:v>1.2586466165414955E-4</c:v>
                </c:pt>
                <c:pt idx="2">
                  <c:v>1.4051557465094038E-4</c:v>
                </c:pt>
                <c:pt idx="3">
                  <c:v>1.33190118152545E-4</c:v>
                </c:pt>
                <c:pt idx="4">
                  <c:v>1.2986036519871597E-4</c:v>
                </c:pt>
                <c:pt idx="5">
                  <c:v>1.1720730397423201E-4</c:v>
                </c:pt>
                <c:pt idx="6">
                  <c:v>1.4517722878629153E-4</c:v>
                </c:pt>
                <c:pt idx="7">
                  <c:v>1.3984962406015565E-4</c:v>
                </c:pt>
                <c:pt idx="8">
                  <c:v>1.4850698174012053E-4</c:v>
                </c:pt>
                <c:pt idx="9">
                  <c:v>1.3651987110637398E-4</c:v>
                </c:pt>
                <c:pt idx="10">
                  <c:v>1.6382384532760144E-4</c:v>
                </c:pt>
                <c:pt idx="11">
                  <c:v>1.371858216971114E-4</c:v>
                </c:pt>
                <c:pt idx="12">
                  <c:v>1.5716433941999076E-4</c:v>
                </c:pt>
                <c:pt idx="13">
                  <c:v>1.5316863587542436E-4</c:v>
                </c:pt>
                <c:pt idx="14">
                  <c:v>1.4784103114928848E-4</c:v>
                </c:pt>
                <c:pt idx="15">
                  <c:v>1.2719656283567173E-4</c:v>
                </c:pt>
                <c:pt idx="16">
                  <c:v>1.3385606874328238E-4</c:v>
                </c:pt>
                <c:pt idx="17">
                  <c:v>1.2586466165414955E-4</c:v>
                </c:pt>
                <c:pt idx="18">
                  <c:v>1.3785177228784878E-4</c:v>
                </c:pt>
                <c:pt idx="19">
                  <c:v>1.2719656283567173E-4</c:v>
                </c:pt>
                <c:pt idx="20">
                  <c:v>1.3785177228784878E-4</c:v>
                </c:pt>
                <c:pt idx="21">
                  <c:v>1.4784103114928848E-4</c:v>
                </c:pt>
                <c:pt idx="22">
                  <c:v>1.8180451127822129E-4</c:v>
                </c:pt>
                <c:pt idx="23">
                  <c:v>1.6049409237381976E-4</c:v>
                </c:pt>
                <c:pt idx="24">
                  <c:v>1.6315789473686404E-4</c:v>
                </c:pt>
                <c:pt idx="25">
                  <c:v>1.5982814178303503E-4</c:v>
                </c:pt>
                <c:pt idx="26">
                  <c:v>1.33190118152545E-4</c:v>
                </c:pt>
                <c:pt idx="27">
                  <c:v>1.371858216971114E-4</c:v>
                </c:pt>
                <c:pt idx="28">
                  <c:v>1.4584317937702893E-4</c:v>
                </c:pt>
                <c:pt idx="29">
                  <c:v>8.2644468313640266E-4</c:v>
                </c:pt>
                <c:pt idx="30">
                  <c:v>1.5183673469390223E-4</c:v>
                </c:pt>
                <c:pt idx="31">
                  <c:v>1.5250268528468696E-4</c:v>
                </c:pt>
                <c:pt idx="32">
                  <c:v>1.2120300751879841E-4</c:v>
                </c:pt>
                <c:pt idx="33">
                  <c:v>1.7805520945220216E-2</c:v>
                </c:pt>
                <c:pt idx="34">
                  <c:v>1.1920515574653886E-4</c:v>
                </c:pt>
                <c:pt idx="35">
                  <c:v>1.2719656283567173E-4</c:v>
                </c:pt>
                <c:pt idx="36">
                  <c:v>1.371858216971114E-4</c:v>
                </c:pt>
                <c:pt idx="37">
                  <c:v>1.436655209452206E-2</c:v>
                </c:pt>
                <c:pt idx="38">
                  <c:v>1.5183673469390223E-4</c:v>
                </c:pt>
                <c:pt idx="39">
                  <c:v>1.6049409237381976E-4</c:v>
                </c:pt>
                <c:pt idx="40">
                  <c:v>1.6182599355534191E-4</c:v>
                </c:pt>
                <c:pt idx="41">
                  <c:v>1.3851772287868083E-4</c:v>
                </c:pt>
                <c:pt idx="42">
                  <c:v>1.418474758324625E-4</c:v>
                </c:pt>
                <c:pt idx="43">
                  <c:v>1.418474758324625E-4</c:v>
                </c:pt>
                <c:pt idx="44">
                  <c:v>1.6315789473686404E-4</c:v>
                </c:pt>
                <c:pt idx="45">
                  <c:v>1.311922663802381E-4</c:v>
                </c:pt>
                <c:pt idx="46">
                  <c:v>1.4784103114928848E-4</c:v>
                </c:pt>
                <c:pt idx="47">
                  <c:v>1.4384532760472208E-4</c:v>
                </c:pt>
                <c:pt idx="48">
                  <c:v>1.3185821697102282E-4</c:v>
                </c:pt>
                <c:pt idx="49">
                  <c:v>1.5583243823846863E-4</c:v>
                </c:pt>
                <c:pt idx="50">
                  <c:v>1.5117078410311751E-4</c:v>
                </c:pt>
                <c:pt idx="51">
                  <c:v>1.4251342642324728E-4</c:v>
                </c:pt>
                <c:pt idx="52">
                  <c:v>1.2786251342640912E-4</c:v>
                </c:pt>
                <c:pt idx="53">
                  <c:v>1.3252416756180755E-4</c:v>
                </c:pt>
                <c:pt idx="54">
                  <c:v>1.6382384532760144E-4</c:v>
                </c:pt>
                <c:pt idx="55">
                  <c:v>1.418474758324625E-4</c:v>
                </c:pt>
                <c:pt idx="56">
                  <c:v>1.2186895810958313E-4</c:v>
                </c:pt>
                <c:pt idx="57">
                  <c:v>1.1587540279270987E-4</c:v>
                </c:pt>
                <c:pt idx="58">
                  <c:v>1.4717508055855108E-4</c:v>
                </c:pt>
                <c:pt idx="59">
                  <c:v>1.0788399570352973E-4</c:v>
                </c:pt>
                <c:pt idx="60">
                  <c:v>1.0788399570352973E-4</c:v>
                </c:pt>
                <c:pt idx="61">
                  <c:v>9.9892588614396914E-5</c:v>
                </c:pt>
                <c:pt idx="62">
                  <c:v>9.6562835660615211E-5</c:v>
                </c:pt>
                <c:pt idx="63">
                  <c:v>8.7239527389912933E-5</c:v>
                </c:pt>
                <c:pt idx="64">
                  <c:v>1.1121374865735873E-4</c:v>
                </c:pt>
                <c:pt idx="65">
                  <c:v>1.0655209452205493E-4</c:v>
                </c:pt>
                <c:pt idx="66">
                  <c:v>1.0388829215896331E-4</c:v>
                </c:pt>
                <c:pt idx="67">
                  <c:v>1.2453276047262742E-4</c:v>
                </c:pt>
                <c:pt idx="68">
                  <c:v>1.2653061224493427E-4</c:v>
                </c:pt>
                <c:pt idx="69">
                  <c:v>1.2186895810958313E-4</c:v>
                </c:pt>
                <c:pt idx="70">
                  <c:v>9.7228786251352624E-5</c:v>
                </c:pt>
                <c:pt idx="71">
                  <c:v>1.0788399570352973E-4</c:v>
                </c:pt>
                <c:pt idx="72">
                  <c:v>9.056928034374192E-5</c:v>
                </c:pt>
                <c:pt idx="73">
                  <c:v>8.9237379162219796E-5</c:v>
                </c:pt>
                <c:pt idx="74">
                  <c:v>7.6384532760472024E-4</c:v>
                </c:pt>
                <c:pt idx="75">
                  <c:v>9.7894736842090037E-5</c:v>
                </c:pt>
                <c:pt idx="76">
                  <c:v>9.323308270678621E-5</c:v>
                </c:pt>
                <c:pt idx="77">
                  <c:v>1.025563909774885E-4</c:v>
                </c:pt>
                <c:pt idx="78">
                  <c:v>1.9322556390977481E-2</c:v>
                </c:pt>
                <c:pt idx="79">
                  <c:v>9.4564983888308348E-5</c:v>
                </c:pt>
                <c:pt idx="80">
                  <c:v>1.0988184747583661E-4</c:v>
                </c:pt>
                <c:pt idx="81">
                  <c:v>1.025563909774885E-4</c:v>
                </c:pt>
                <c:pt idx="82">
                  <c:v>2.0378088077336213E-2</c:v>
                </c:pt>
                <c:pt idx="83">
                  <c:v>1.1920515574653886E-4</c:v>
                </c:pt>
                <c:pt idx="84">
                  <c:v>8.5241675617653395E-5</c:v>
                </c:pt>
                <c:pt idx="85">
                  <c:v>9.1235230934479333E-5</c:v>
                </c:pt>
                <c:pt idx="86">
                  <c:v>8.6573576799175533E-5</c:v>
                </c:pt>
                <c:pt idx="87">
                  <c:v>1.032223415682259E-4</c:v>
                </c:pt>
                <c:pt idx="88">
                  <c:v>1.0388829215896331E-4</c:v>
                </c:pt>
                <c:pt idx="89">
                  <c:v>9.7228786251352624E-5</c:v>
                </c:pt>
                <c:pt idx="90">
                  <c:v>1.0055853920518163E-4</c:v>
                </c:pt>
                <c:pt idx="91">
                  <c:v>9.9892588614396914E-5</c:v>
                </c:pt>
                <c:pt idx="92">
                  <c:v>1.1454350161118772E-4</c:v>
                </c:pt>
                <c:pt idx="93">
                  <c:v>7.9914070891517517E-5</c:v>
                </c:pt>
                <c:pt idx="94">
                  <c:v>1.0055853920518163E-4</c:v>
                </c:pt>
                <c:pt idx="95">
                  <c:v>1.0122448979591904E-4</c:v>
                </c:pt>
                <c:pt idx="96">
                  <c:v>9.9226638023659501E-5</c:v>
                </c:pt>
                <c:pt idx="97">
                  <c:v>9.3899033297523623E-5</c:v>
                </c:pt>
                <c:pt idx="98">
                  <c:v>1.7692975295381334E-2</c:v>
                </c:pt>
                <c:pt idx="99">
                  <c:v>9.8560687432922088E-5</c:v>
                </c:pt>
                <c:pt idx="100">
                  <c:v>7.7250268528473241E-5</c:v>
                </c:pt>
                <c:pt idx="101">
                  <c:v>9.6562835660615211E-5</c:v>
                </c:pt>
                <c:pt idx="102">
                  <c:v>8.9237379162219796E-5</c:v>
                </c:pt>
                <c:pt idx="103">
                  <c:v>1.1187969924814345E-4</c:v>
                </c:pt>
                <c:pt idx="104">
                  <c:v>9.7894736842090037E-5</c:v>
                </c:pt>
                <c:pt idx="105">
                  <c:v>7.9248120300780104E-5</c:v>
                </c:pt>
                <c:pt idx="106">
                  <c:v>7.9248120300780104E-5</c:v>
                </c:pt>
                <c:pt idx="107">
                  <c:v>8.1911922663824381E-5</c:v>
                </c:pt>
                <c:pt idx="108">
                  <c:v>7.9248120300780104E-5</c:v>
                </c:pt>
                <c:pt idx="109">
                  <c:v>1.0721804511279232E-4</c:v>
                </c:pt>
                <c:pt idx="110">
                  <c:v>7.0590762620862551E-5</c:v>
                </c:pt>
                <c:pt idx="111">
                  <c:v>7.0590762620862551E-5</c:v>
                </c:pt>
                <c:pt idx="112">
                  <c:v>8.3243823845346532E-5</c:v>
                </c:pt>
                <c:pt idx="113">
                  <c:v>7.0590762620862551E-5</c:v>
                </c:pt>
                <c:pt idx="114">
                  <c:v>8.9903329752957209E-5</c:v>
                </c:pt>
                <c:pt idx="115">
                  <c:v>1.1054779806662132E-4</c:v>
                </c:pt>
                <c:pt idx="116">
                  <c:v>1.1121374865735873E-4</c:v>
                </c:pt>
                <c:pt idx="117">
                  <c:v>7.392051557464424E-5</c:v>
                </c:pt>
                <c:pt idx="118">
                  <c:v>7.1922663802384689E-5</c:v>
                </c:pt>
                <c:pt idx="119">
                  <c:v>6.8193340494094321E-4</c:v>
                </c:pt>
                <c:pt idx="120">
                  <c:v>9.9226638023659501E-5</c:v>
                </c:pt>
                <c:pt idx="121">
                  <c:v>1.0921589688509916E-4</c:v>
                </c:pt>
                <c:pt idx="122">
                  <c:v>9.5230934479093073E-5</c:v>
                </c:pt>
                <c:pt idx="123">
                  <c:v>1.676663802363049E-2</c:v>
                </c:pt>
                <c:pt idx="124">
                  <c:v>1.3185821697102282E-4</c:v>
                </c:pt>
                <c:pt idx="125">
                  <c:v>1.0988184747583661E-4</c:v>
                </c:pt>
                <c:pt idx="126">
                  <c:v>1.1121374865735873E-4</c:v>
                </c:pt>
                <c:pt idx="127">
                  <c:v>1.7692975295381334E-2</c:v>
                </c:pt>
                <c:pt idx="128">
                  <c:v>1.0655209452205493E-4</c:v>
                </c:pt>
                <c:pt idx="129">
                  <c:v>1.0388829215896331E-4</c:v>
                </c:pt>
                <c:pt idx="130">
                  <c:v>9.9892588614396914E-5</c:v>
                </c:pt>
                <c:pt idx="131">
                  <c:v>7.2588614393169428E-5</c:v>
                </c:pt>
                <c:pt idx="132">
                  <c:v>8.3909774436083945E-5</c:v>
                </c:pt>
                <c:pt idx="133">
                  <c:v>8.5241675617653395E-5</c:v>
                </c:pt>
                <c:pt idx="134">
                  <c:v>9.5230934479093073E-5</c:v>
                </c:pt>
                <c:pt idx="135">
                  <c:v>8.7905477980650359E-5</c:v>
                </c:pt>
                <c:pt idx="136">
                  <c:v>9.056928034374192E-5</c:v>
                </c:pt>
                <c:pt idx="137">
                  <c:v>9.056928034374192E-5</c:v>
                </c:pt>
                <c:pt idx="138">
                  <c:v>9.9226638023659501E-5</c:v>
                </c:pt>
                <c:pt idx="139">
                  <c:v>1.8351600429645527E-2</c:v>
                </c:pt>
                <c:pt idx="140">
                  <c:v>1.2053705692806099E-4</c:v>
                </c:pt>
                <c:pt idx="141">
                  <c:v>1.2719656283567173E-4</c:v>
                </c:pt>
                <c:pt idx="142">
                  <c:v>1.0921589688509916E-4</c:v>
                </c:pt>
                <c:pt idx="143">
                  <c:v>9.3899033297523623E-5</c:v>
                </c:pt>
                <c:pt idx="144">
                  <c:v>1.1387755102040301E-4</c:v>
                </c:pt>
                <c:pt idx="145">
                  <c:v>1.1254564983892818E-4</c:v>
                </c:pt>
                <c:pt idx="146">
                  <c:v>9.5896885069830486E-5</c:v>
                </c:pt>
                <c:pt idx="147">
                  <c:v>8.0580021482302242E-5</c:v>
                </c:pt>
                <c:pt idx="148">
                  <c:v>7.1256713211599978E-5</c:v>
                </c:pt>
                <c:pt idx="149">
                  <c:v>6.9258861439340413E-5</c:v>
                </c:pt>
                <c:pt idx="150">
                  <c:v>8.1911922663824381E-5</c:v>
                </c:pt>
                <c:pt idx="151">
                  <c:v>6.3265306122467136E-5</c:v>
                </c:pt>
                <c:pt idx="152">
                  <c:v>7.7916219119210654E-5</c:v>
                </c:pt>
                <c:pt idx="153">
                  <c:v>7.6584317937735842E-5</c:v>
                </c:pt>
                <c:pt idx="154">
                  <c:v>6.7926960257770963E-5</c:v>
                </c:pt>
                <c:pt idx="155">
                  <c:v>6.2599355531729736E-5</c:v>
                </c:pt>
                <c:pt idx="156">
                  <c:v>5.9269602577900735E-5</c:v>
                </c:pt>
                <c:pt idx="157">
                  <c:v>5.9935553168638135E-5</c:v>
                </c:pt>
                <c:pt idx="158">
                  <c:v>4.8614393125723631E-5</c:v>
                </c:pt>
                <c:pt idx="159">
                  <c:v>5.3941997851764864E-5</c:v>
                </c:pt>
                <c:pt idx="160">
                  <c:v>5.7271750805593859E-5</c:v>
                </c:pt>
                <c:pt idx="161">
                  <c:v>5.3276047261027465E-5</c:v>
                </c:pt>
                <c:pt idx="162">
                  <c:v>4.794844253489158E-5</c:v>
                </c:pt>
                <c:pt idx="163">
                  <c:v>6.3265306122467136E-5</c:v>
                </c:pt>
                <c:pt idx="164">
                  <c:v>7.6917293233085611E-4</c:v>
                </c:pt>
                <c:pt idx="165">
                  <c:v>8.3909774436083945E-5</c:v>
                </c:pt>
                <c:pt idx="166">
                  <c:v>8.3243823845346532E-5</c:v>
                </c:pt>
                <c:pt idx="167">
                  <c:v>6.9258861439340413E-5</c:v>
                </c:pt>
                <c:pt idx="168">
                  <c:v>1.8252373791621958E-2</c:v>
                </c:pt>
                <c:pt idx="169">
                  <c:v>6.6595059076296164E-5</c:v>
                </c:pt>
                <c:pt idx="170">
                  <c:v>6.4597207303989274E-5</c:v>
                </c:pt>
                <c:pt idx="171">
                  <c:v>6.8592910848603013E-5</c:v>
                </c:pt>
                <c:pt idx="172">
                  <c:v>1.9028872180451163E-2</c:v>
                </c:pt>
                <c:pt idx="173">
                  <c:v>7.7250268528473241E-5</c:v>
                </c:pt>
                <c:pt idx="174">
                  <c:v>4.6616541353416768E-5</c:v>
                </c:pt>
                <c:pt idx="175">
                  <c:v>9.6562835660615211E-5</c:v>
                </c:pt>
                <c:pt idx="176">
                  <c:v>8.6573576799175533E-5</c:v>
                </c:pt>
                <c:pt idx="177">
                  <c:v>1.0055853920518163E-4</c:v>
                </c:pt>
                <c:pt idx="178">
                  <c:v>8.1911922663824381E-5</c:v>
                </c:pt>
                <c:pt idx="179">
                  <c:v>8.1245972073039656E-5</c:v>
                </c:pt>
                <c:pt idx="180">
                  <c:v>1.3984962406015565E-4</c:v>
                </c:pt>
                <c:pt idx="181">
                  <c:v>7.9248120300780104E-5</c:v>
                </c:pt>
                <c:pt idx="182">
                  <c:v>8.5907626208390795E-5</c:v>
                </c:pt>
                <c:pt idx="183">
                  <c:v>8.4575725026868657E-5</c:v>
                </c:pt>
                <c:pt idx="184">
                  <c:v>8.7905477980650359E-5</c:v>
                </c:pt>
                <c:pt idx="185">
                  <c:v>8.3243823845346532E-5</c:v>
                </c:pt>
                <c:pt idx="186">
                  <c:v>8.5907626208390795E-5</c:v>
                </c:pt>
                <c:pt idx="187">
                  <c:v>9.256713211604881E-5</c:v>
                </c:pt>
                <c:pt idx="188">
                  <c:v>1.0455424274974803E-4</c:v>
                </c:pt>
                <c:pt idx="189">
                  <c:v>9.9226638023659501E-5</c:v>
                </c:pt>
                <c:pt idx="190">
                  <c:v>9.7228786251352624E-5</c:v>
                </c:pt>
                <c:pt idx="191">
                  <c:v>1.0055853920518163E-4</c:v>
                </c:pt>
                <c:pt idx="192">
                  <c:v>8.1245972073039656E-5</c:v>
                </c:pt>
                <c:pt idx="193">
                  <c:v>5.3276047261027465E-5</c:v>
                </c:pt>
                <c:pt idx="194">
                  <c:v>6.7926960257770963E-5</c:v>
                </c:pt>
                <c:pt idx="195">
                  <c:v>8.0580021482302242E-5</c:v>
                </c:pt>
                <c:pt idx="196">
                  <c:v>6.8592910848603013E-5</c:v>
                </c:pt>
                <c:pt idx="197">
                  <c:v>8.7239527389912933E-5</c:v>
                </c:pt>
                <c:pt idx="198">
                  <c:v>1.1853920515580147E-4</c:v>
                </c:pt>
                <c:pt idx="199">
                  <c:v>8.1911922663824381E-5</c:v>
                </c:pt>
                <c:pt idx="200">
                  <c:v>1.2320085929110527E-4</c:v>
                </c:pt>
                <c:pt idx="201">
                  <c:v>1.0055853920518163E-4</c:v>
                </c:pt>
                <c:pt idx="202">
                  <c:v>1.0655209452205493E-4</c:v>
                </c:pt>
                <c:pt idx="203">
                  <c:v>7.9248120300780104E-5</c:v>
                </c:pt>
                <c:pt idx="204">
                  <c:v>7.1256713211599978E-5</c:v>
                </c:pt>
                <c:pt idx="205">
                  <c:v>6.9258861439340413E-5</c:v>
                </c:pt>
                <c:pt idx="206">
                  <c:v>8.9237379162219796E-5</c:v>
                </c:pt>
                <c:pt idx="207">
                  <c:v>8.0580021482302242E-5</c:v>
                </c:pt>
                <c:pt idx="208">
                  <c:v>8.0580021482302242E-5</c:v>
                </c:pt>
                <c:pt idx="209">
                  <c:v>7.1456498388835393E-4</c:v>
                </c:pt>
                <c:pt idx="210">
                  <c:v>5.6605800214856459E-5</c:v>
                </c:pt>
                <c:pt idx="211">
                  <c:v>7.392051557464424E-5</c:v>
                </c:pt>
                <c:pt idx="212">
                  <c:v>5.9269602577900735E-5</c:v>
                </c:pt>
                <c:pt idx="213">
                  <c:v>1.7137572502685324E-2</c:v>
                </c:pt>
                <c:pt idx="214">
                  <c:v>7.1922663802384689E-5</c:v>
                </c:pt>
                <c:pt idx="215">
                  <c:v>5.9269602577900735E-5</c:v>
                </c:pt>
                <c:pt idx="216">
                  <c:v>6.6595059076296164E-5</c:v>
                </c:pt>
                <c:pt idx="217">
                  <c:v>1.7653018259935573E-2</c:v>
                </c:pt>
                <c:pt idx="218">
                  <c:v>7.5252416756213717E-5</c:v>
                </c:pt>
                <c:pt idx="219">
                  <c:v>6.5929108485511412E-5</c:v>
                </c:pt>
                <c:pt idx="220">
                  <c:v>6.1267454350160286E-5</c:v>
                </c:pt>
                <c:pt idx="221">
                  <c:v>4.9946294307198457E-5</c:v>
                </c:pt>
                <c:pt idx="222">
                  <c:v>5.1278195488720588E-5</c:v>
                </c:pt>
                <c:pt idx="223">
                  <c:v>6.6595059076296164E-5</c:v>
                </c:pt>
                <c:pt idx="224">
                  <c:v>4.6616541353416768E-5</c:v>
                </c:pt>
                <c:pt idx="225">
                  <c:v>6.4597207303989274E-5</c:v>
                </c:pt>
                <c:pt idx="226">
                  <c:v>8.4575725026868657E-5</c:v>
                </c:pt>
                <c:pt idx="227">
                  <c:v>9.323308270678621E-5</c:v>
                </c:pt>
                <c:pt idx="228">
                  <c:v>8.0580021482302242E-5</c:v>
                </c:pt>
                <c:pt idx="229">
                  <c:v>8.1911922663824381E-5</c:v>
                </c:pt>
                <c:pt idx="230">
                  <c:v>9.8560687432922088E-5</c:v>
                </c:pt>
                <c:pt idx="231">
                  <c:v>7.6584317937735842E-5</c:v>
                </c:pt>
                <c:pt idx="232">
                  <c:v>5.9269602577900735E-5</c:v>
                </c:pt>
                <c:pt idx="233">
                  <c:v>1.0588614393127016E-4</c:v>
                </c:pt>
                <c:pt idx="234">
                  <c:v>8.1911922663824381E-5</c:v>
                </c:pt>
                <c:pt idx="235">
                  <c:v>6.726100966703355E-5</c:v>
                </c:pt>
                <c:pt idx="236">
                  <c:v>8.9903329752957209E-5</c:v>
                </c:pt>
                <c:pt idx="237">
                  <c:v>8.5241675617653395E-5</c:v>
                </c:pt>
                <c:pt idx="238">
                  <c:v>1.2120300751879841E-4</c:v>
                </c:pt>
                <c:pt idx="239">
                  <c:v>1.305263157895007E-4</c:v>
                </c:pt>
                <c:pt idx="240">
                  <c:v>1.0854994629436178E-4</c:v>
                </c:pt>
                <c:pt idx="241">
                  <c:v>6.6595059076296164E-5</c:v>
                </c:pt>
                <c:pt idx="242">
                  <c:v>7.1256713211599978E-5</c:v>
                </c:pt>
                <c:pt idx="243">
                  <c:v>4.3286788399587767E-5</c:v>
                </c:pt>
                <c:pt idx="244">
                  <c:v>8.3243823845346532E-5</c:v>
                </c:pt>
                <c:pt idx="245">
                  <c:v>8.1911922663824381E-5</c:v>
                </c:pt>
                <c:pt idx="246">
                  <c:v>7.6584317937735842E-5</c:v>
                </c:pt>
                <c:pt idx="247">
                  <c:v>6.726100966703355E-5</c:v>
                </c:pt>
                <c:pt idx="248">
                  <c:v>5.5273899033334314E-5</c:v>
                </c:pt>
                <c:pt idx="249">
                  <c:v>5.3941997851764864E-5</c:v>
                </c:pt>
                <c:pt idx="250">
                  <c:v>4.528464017189463E-5</c:v>
                </c:pt>
                <c:pt idx="251">
                  <c:v>6.2599355531729736E-5</c:v>
                </c:pt>
                <c:pt idx="252">
                  <c:v>8.7239527389912933E-5</c:v>
                </c:pt>
                <c:pt idx="253">
                  <c:v>7.7250268528473241E-5</c:v>
                </c:pt>
                <c:pt idx="254">
                  <c:v>8.8438238453278123E-4</c:v>
                </c:pt>
                <c:pt idx="255">
                  <c:v>6.5929108485511412E-5</c:v>
                </c:pt>
                <c:pt idx="256">
                  <c:v>6.5263157894774012E-5</c:v>
                </c:pt>
                <c:pt idx="257">
                  <c:v>3.8625134264283939E-5</c:v>
                </c:pt>
                <c:pt idx="258">
                  <c:v>1.9403802363050473E-2</c:v>
                </c:pt>
                <c:pt idx="259">
                  <c:v>8.0580021482302242E-5</c:v>
                </c:pt>
                <c:pt idx="260">
                  <c:v>7.7250268528473241E-5</c:v>
                </c:pt>
                <c:pt idx="261">
                  <c:v>5.5273899033334314E-5</c:v>
                </c:pt>
                <c:pt idx="262">
                  <c:v>2.0511278195492965E-4</c:v>
                </c:pt>
                <c:pt idx="263">
                  <c:v>4.1954887218065629E-5</c:v>
                </c:pt>
                <c:pt idx="264">
                  <c:v>5.5939849624071727E-5</c:v>
                </c:pt>
                <c:pt idx="265">
                  <c:v>6.1933404940945011E-5</c:v>
                </c:pt>
                <c:pt idx="266">
                  <c:v>6.1267454350160286E-5</c:v>
                </c:pt>
                <c:pt idx="267">
                  <c:v>5.3276047261027465E-5</c:v>
                </c:pt>
                <c:pt idx="268">
                  <c:v>4.8614393125723631E-5</c:v>
                </c:pt>
                <c:pt idx="269">
                  <c:v>3.2631578947410669E-5</c:v>
                </c:pt>
                <c:pt idx="270">
                  <c:v>5.194414607950532E-5</c:v>
                </c:pt>
                <c:pt idx="271">
                  <c:v>3.662728249197707E-5</c:v>
                </c:pt>
                <c:pt idx="272">
                  <c:v>4.8614393125723631E-5</c:v>
                </c:pt>
                <c:pt idx="273">
                  <c:v>2.6638023630537388E-5</c:v>
                </c:pt>
                <c:pt idx="274">
                  <c:v>4.8614393125723631E-5</c:v>
                </c:pt>
                <c:pt idx="275">
                  <c:v>6.726100966703355E-5</c:v>
                </c:pt>
                <c:pt idx="276">
                  <c:v>4.6616541353416768E-5</c:v>
                </c:pt>
                <c:pt idx="277">
                  <c:v>6.2599355531729736E-5</c:v>
                </c:pt>
                <c:pt idx="278">
                  <c:v>5.7271750805593859E-5</c:v>
                </c:pt>
                <c:pt idx="279">
                  <c:v>6.0601503759422866E-5</c:v>
                </c:pt>
                <c:pt idx="280">
                  <c:v>6.4597207303989274E-5</c:v>
                </c:pt>
                <c:pt idx="281">
                  <c:v>5.8603651987163322E-5</c:v>
                </c:pt>
                <c:pt idx="282">
                  <c:v>7.392051557464424E-5</c:v>
                </c:pt>
                <c:pt idx="283">
                  <c:v>4.2620837808850354E-5</c:v>
                </c:pt>
                <c:pt idx="284">
                  <c:v>5.0612244897983175E-5</c:v>
                </c:pt>
                <c:pt idx="285">
                  <c:v>5.5939849624071727E-5</c:v>
                </c:pt>
                <c:pt idx="286">
                  <c:v>4.1288936627280897E-5</c:v>
                </c:pt>
                <c:pt idx="287">
                  <c:v>5.2610096670290052E-5</c:v>
                </c:pt>
                <c:pt idx="288">
                  <c:v>4.1288936627280897E-5</c:v>
                </c:pt>
                <c:pt idx="289">
                  <c:v>4.395273899032518E-5</c:v>
                </c:pt>
                <c:pt idx="290">
                  <c:v>5.5273899033334314E-5</c:v>
                </c:pt>
                <c:pt idx="291">
                  <c:v>5.9935553168638135E-5</c:v>
                </c:pt>
                <c:pt idx="292">
                  <c:v>5.8603651987163322E-5</c:v>
                </c:pt>
                <c:pt idx="293">
                  <c:v>3.7293233082714483E-5</c:v>
                </c:pt>
                <c:pt idx="294">
                  <c:v>6.1267454350160286E-5</c:v>
                </c:pt>
                <c:pt idx="295">
                  <c:v>4.2620837808850354E-5</c:v>
                </c:pt>
                <c:pt idx="296">
                  <c:v>4.794844253489158E-5</c:v>
                </c:pt>
                <c:pt idx="297">
                  <c:v>3.3963480128885482E-5</c:v>
                </c:pt>
                <c:pt idx="298">
                  <c:v>2.7969924812012204E-5</c:v>
                </c:pt>
                <c:pt idx="299">
                  <c:v>8.4242749731471564E-4</c:v>
                </c:pt>
                <c:pt idx="300">
                  <c:v>4.6616541353416768E-5</c:v>
                </c:pt>
                <c:pt idx="301">
                  <c:v>5.4607948442549582E-5</c:v>
                </c:pt>
                <c:pt idx="302">
                  <c:v>4.1954887218065629E-5</c:v>
                </c:pt>
                <c:pt idx="303">
                  <c:v>2.3508055853924874E-4</c:v>
                </c:pt>
                <c:pt idx="304">
                  <c:v>3.7959183673451896E-5</c:v>
                </c:pt>
                <c:pt idx="305">
                  <c:v>5.194414607950532E-5</c:v>
                </c:pt>
                <c:pt idx="306">
                  <c:v>5.5273899033334314E-5</c:v>
                </c:pt>
                <c:pt idx="307">
                  <c:v>2.0242900107411407E-2</c:v>
                </c:pt>
                <c:pt idx="308">
                  <c:v>3.9957035445758759E-5</c:v>
                </c:pt>
                <c:pt idx="309">
                  <c:v>4.8614393125723631E-5</c:v>
                </c:pt>
                <c:pt idx="310">
                  <c:v>3.9957035445758759E-5</c:v>
                </c:pt>
                <c:pt idx="311">
                  <c:v>3.9957035445758759E-5</c:v>
                </c:pt>
                <c:pt idx="312">
                  <c:v>4.528464017189463E-5</c:v>
                </c:pt>
                <c:pt idx="313">
                  <c:v>4.0622986036543484E-5</c:v>
                </c:pt>
                <c:pt idx="314">
                  <c:v>5.5273899033334314E-5</c:v>
                </c:pt>
                <c:pt idx="315">
                  <c:v>3.5295381310454931E-5</c:v>
                </c:pt>
                <c:pt idx="316">
                  <c:v>4.1288936627280897E-5</c:v>
                </c:pt>
                <c:pt idx="317">
                  <c:v>2.1976369495186242E-5</c:v>
                </c:pt>
                <c:pt idx="318">
                  <c:v>4.7282491944154174E-5</c:v>
                </c:pt>
                <c:pt idx="319">
                  <c:v>4.794844253489158E-5</c:v>
                </c:pt>
                <c:pt idx="320">
                  <c:v>5.2610096670290052E-5</c:v>
                </c:pt>
                <c:pt idx="321">
                  <c:v>3.8625134264283939E-5</c:v>
                </c:pt>
                <c:pt idx="322">
                  <c:v>4.395273899032518E-5</c:v>
                </c:pt>
                <c:pt idx="323">
                  <c:v>5.3941997851764864E-5</c:v>
                </c:pt>
                <c:pt idx="324">
                  <c:v>6.1933404940945011E-5</c:v>
                </c:pt>
                <c:pt idx="325">
                  <c:v>3.4629430719670207E-5</c:v>
                </c:pt>
                <c:pt idx="326">
                  <c:v>2.3308270676708384E-5</c:v>
                </c:pt>
                <c:pt idx="327">
                  <c:v>2.7303974221274791E-5</c:v>
                </c:pt>
                <c:pt idx="328">
                  <c:v>2.5306122449015247E-5</c:v>
                </c:pt>
                <c:pt idx="329">
                  <c:v>3.0633727175103799E-5</c:v>
                </c:pt>
                <c:pt idx="330">
                  <c:v>5.0612244897983175E-5</c:v>
                </c:pt>
                <c:pt idx="331">
                  <c:v>2.2642320085970971E-5</c:v>
                </c:pt>
                <c:pt idx="332">
                  <c:v>5.7937701396331272E-5</c:v>
                </c:pt>
                <c:pt idx="333">
                  <c:v>5.4607948442549582E-5</c:v>
                </c:pt>
                <c:pt idx="334">
                  <c:v>2.8635875402844248E-5</c:v>
                </c:pt>
                <c:pt idx="335">
                  <c:v>4.528464017189463E-5</c:v>
                </c:pt>
                <c:pt idx="336">
                  <c:v>3.5295381310454931E-5</c:v>
                </c:pt>
                <c:pt idx="337">
                  <c:v>4.4618689581109898E-5</c:v>
                </c:pt>
                <c:pt idx="338">
                  <c:v>4.395273899032518E-5</c:v>
                </c:pt>
                <c:pt idx="339">
                  <c:v>7.9248120300780104E-5</c:v>
                </c:pt>
                <c:pt idx="340">
                  <c:v>1.9112781954887625E-4</c:v>
                </c:pt>
                <c:pt idx="341">
                  <c:v>4.6616541353416768E-5</c:v>
                </c:pt>
                <c:pt idx="342">
                  <c:v>3.2631578947410669E-5</c:v>
                </c:pt>
                <c:pt idx="343">
                  <c:v>3.9291084855021346E-5</c:v>
                </c:pt>
                <c:pt idx="344">
                  <c:v>6.0068743286790355E-4</c:v>
                </c:pt>
                <c:pt idx="345">
                  <c:v>5.5939849624071727E-5</c:v>
                </c:pt>
                <c:pt idx="346">
                  <c:v>3.5295381310454931E-5</c:v>
                </c:pt>
                <c:pt idx="347">
                  <c:v>3.7959183673451896E-5</c:v>
                </c:pt>
                <c:pt idx="348">
                  <c:v>1.9973190118152531E-2</c:v>
                </c:pt>
                <c:pt idx="349">
                  <c:v>2.5306122449015247E-5</c:v>
                </c:pt>
                <c:pt idx="350">
                  <c:v>1.864661654140456E-5</c:v>
                </c:pt>
                <c:pt idx="351">
                  <c:v>7.3254564983906827E-5</c:v>
                </c:pt>
                <c:pt idx="352">
                  <c:v>1.8480794844253502E-2</c:v>
                </c:pt>
                <c:pt idx="353">
                  <c:v>5.0612244897983175E-5</c:v>
                </c:pt>
                <c:pt idx="354">
                  <c:v>2.9301825993581661E-5</c:v>
                </c:pt>
                <c:pt idx="355">
                  <c:v>4.7282491944154174E-5</c:v>
                </c:pt>
                <c:pt idx="356">
                  <c:v>2.7969924812012204E-5</c:v>
                </c:pt>
                <c:pt idx="357">
                  <c:v>2.6638023630537388E-5</c:v>
                </c:pt>
                <c:pt idx="358">
                  <c:v>7.3254564983954153E-6</c:v>
                </c:pt>
                <c:pt idx="359">
                  <c:v>1.5982814178312969E-5</c:v>
                </c:pt>
                <c:pt idx="360">
                  <c:v>1.9978517722879379E-5</c:v>
                </c:pt>
                <c:pt idx="361">
                  <c:v>8.6573576799648703E-6</c:v>
                </c:pt>
                <c:pt idx="362">
                  <c:v>-5.9935553168732781E-6</c:v>
                </c:pt>
                <c:pt idx="363">
                  <c:v>1.6648764769097697E-5</c:v>
                </c:pt>
                <c:pt idx="364">
                  <c:v>1.7980665950572516E-5</c:v>
                </c:pt>
                <c:pt idx="365">
                  <c:v>1.7314715359835103E-5</c:v>
                </c:pt>
                <c:pt idx="366">
                  <c:v>4.66165413535114E-6</c:v>
                </c:pt>
                <c:pt idx="367">
                  <c:v>1.5316863587575562E-5</c:v>
                </c:pt>
                <c:pt idx="368">
                  <c:v>1.0655209452224418E-5</c:v>
                </c:pt>
                <c:pt idx="369">
                  <c:v>6.1933404940945011E-5</c:v>
                </c:pt>
                <c:pt idx="370">
                  <c:v>3.662728249197707E-5</c:v>
                </c:pt>
                <c:pt idx="371">
                  <c:v>2.9967776584319067E-5</c:v>
                </c:pt>
                <c:pt idx="372">
                  <c:v>2.7969924812012204E-5</c:v>
                </c:pt>
                <c:pt idx="373">
                  <c:v>3.2631578947410669E-5</c:v>
                </c:pt>
                <c:pt idx="374">
                  <c:v>2.1976369495186242E-5</c:v>
                </c:pt>
                <c:pt idx="375">
                  <c:v>9.32330827070228E-6</c:v>
                </c:pt>
                <c:pt idx="376">
                  <c:v>1.9978517722879379E-5</c:v>
                </c:pt>
                <c:pt idx="377">
                  <c:v>1.864661654140456E-5</c:v>
                </c:pt>
                <c:pt idx="378">
                  <c:v>1.931256713214197E-5</c:v>
                </c:pt>
                <c:pt idx="379">
                  <c:v>1.9978517722879379E-5</c:v>
                </c:pt>
                <c:pt idx="380">
                  <c:v>5.9935553168638135E-5</c:v>
                </c:pt>
                <c:pt idx="381">
                  <c:v>3.2631578947410669E-5</c:v>
                </c:pt>
                <c:pt idx="382">
                  <c:v>7.392051557464424E-5</c:v>
                </c:pt>
                <c:pt idx="383">
                  <c:v>3.2631578947410669E-5</c:v>
                </c:pt>
                <c:pt idx="384">
                  <c:v>1.9978517722879379E-5</c:v>
                </c:pt>
                <c:pt idx="385">
                  <c:v>4.5950590762632043E-5</c:v>
                </c:pt>
                <c:pt idx="386">
                  <c:v>2.4640171858230522E-5</c:v>
                </c:pt>
                <c:pt idx="387">
                  <c:v>2.597207303975266E-5</c:v>
                </c:pt>
                <c:pt idx="388">
                  <c:v>5.0612244897983175E-5</c:v>
                </c:pt>
                <c:pt idx="389">
                  <c:v>9.0369495166487594E-4</c:v>
                </c:pt>
                <c:pt idx="390">
                  <c:v>8.7239527389912933E-5</c:v>
                </c:pt>
                <c:pt idx="391">
                  <c:v>1.1321160042966559E-4</c:v>
                </c:pt>
                <c:pt idx="392">
                  <c:v>1.1054779806662132E-4</c:v>
                </c:pt>
                <c:pt idx="393">
                  <c:v>1.9680171858216956E-2</c:v>
                </c:pt>
                <c:pt idx="394">
                  <c:v>9.323308270678621E-5</c:v>
                </c:pt>
                <c:pt idx="395">
                  <c:v>9.1235230934479333E-5</c:v>
                </c:pt>
                <c:pt idx="396">
                  <c:v>3.7293233082714483E-5</c:v>
                </c:pt>
                <c:pt idx="397">
                  <c:v>1.8964940923737957E-2</c:v>
                </c:pt>
                <c:pt idx="398">
                  <c:v>5.3276047261027465E-5</c:v>
                </c:pt>
                <c:pt idx="399">
                  <c:v>6.3265306122467136E-5</c:v>
                </c:pt>
                <c:pt idx="400">
                  <c:v>3.0633727175103799E-5</c:v>
                </c:pt>
                <c:pt idx="401">
                  <c:v>5.7937701396331272E-5</c:v>
                </c:pt>
                <c:pt idx="402">
                  <c:v>4.395273899032518E-5</c:v>
                </c:pt>
                <c:pt idx="403">
                  <c:v>4.3286788399587767E-5</c:v>
                </c:pt>
                <c:pt idx="404">
                  <c:v>3.1965628356625937E-5</c:v>
                </c:pt>
                <c:pt idx="405">
                  <c:v>2.3308270676708384E-5</c:v>
                </c:pt>
                <c:pt idx="406">
                  <c:v>1.864661654140456E-5</c:v>
                </c:pt>
                <c:pt idx="407">
                  <c:v>-7.9914070890855063E-6</c:v>
                </c:pt>
                <c:pt idx="408">
                  <c:v>-6.6595059073740939E-7</c:v>
                </c:pt>
                <c:pt idx="409">
                  <c:v>2.7969924812012204E-5</c:v>
                </c:pt>
                <c:pt idx="410">
                  <c:v>2.8635875402844248E-5</c:v>
                </c:pt>
                <c:pt idx="411">
                  <c:v>1.0655209452224418E-5</c:v>
                </c:pt>
                <c:pt idx="412">
                  <c:v>3.5295381310454931E-5</c:v>
                </c:pt>
                <c:pt idx="413">
                  <c:v>4.0622986036543484E-5</c:v>
                </c:pt>
                <c:pt idx="414">
                  <c:v>5.8603651987163322E-5</c:v>
                </c:pt>
                <c:pt idx="415">
                  <c:v>6.3265306122467136E-5</c:v>
                </c:pt>
                <c:pt idx="416">
                  <c:v>6.4597207303989274E-5</c:v>
                </c:pt>
                <c:pt idx="417">
                  <c:v>3.7293233082714483E-5</c:v>
                </c:pt>
                <c:pt idx="418">
                  <c:v>3.1299677765841212E-5</c:v>
                </c:pt>
                <c:pt idx="419">
                  <c:v>1.7980665950572516E-5</c:v>
                </c:pt>
                <c:pt idx="420">
                  <c:v>1.864661654140456E-5</c:v>
                </c:pt>
                <c:pt idx="421">
                  <c:v>9.6562835660615211E-5</c:v>
                </c:pt>
                <c:pt idx="422">
                  <c:v>5.3276047261027465E-5</c:v>
                </c:pt>
                <c:pt idx="423">
                  <c:v>4.6616541353416768E-5</c:v>
                </c:pt>
                <c:pt idx="424">
                  <c:v>5.3276047261027465E-5</c:v>
                </c:pt>
                <c:pt idx="425">
                  <c:v>3.5961331901192345E-5</c:v>
                </c:pt>
                <c:pt idx="426">
                  <c:v>5.0612244897983175E-5</c:v>
                </c:pt>
                <c:pt idx="427">
                  <c:v>6.2599355531729736E-5</c:v>
                </c:pt>
                <c:pt idx="428">
                  <c:v>5.5273899033334314E-5</c:v>
                </c:pt>
                <c:pt idx="429">
                  <c:v>9.1235230934479333E-5</c:v>
                </c:pt>
                <c:pt idx="430">
                  <c:v>2.0844253490875868E-4</c:v>
                </c:pt>
                <c:pt idx="431">
                  <c:v>3.662728249197707E-5</c:v>
                </c:pt>
                <c:pt idx="432">
                  <c:v>2.9967776584319067E-5</c:v>
                </c:pt>
                <c:pt idx="433">
                  <c:v>4.4618689581109898E-5</c:v>
                </c:pt>
                <c:pt idx="434">
                  <c:v>6.7727175080559208E-4</c:v>
                </c:pt>
                <c:pt idx="435">
                  <c:v>5.194414607950532E-5</c:v>
                </c:pt>
                <c:pt idx="436">
                  <c:v>1.7980665950572516E-5</c:v>
                </c:pt>
                <c:pt idx="437">
                  <c:v>1.9978517722879379E-5</c:v>
                </c:pt>
                <c:pt idx="438">
                  <c:v>1.9939892588614384E-2</c:v>
                </c:pt>
                <c:pt idx="439">
                  <c:v>3.1965628356625937E-5</c:v>
                </c:pt>
                <c:pt idx="440">
                  <c:v>1.3984962406006102E-5</c:v>
                </c:pt>
                <c:pt idx="441">
                  <c:v>1.9978517722879379E-5</c:v>
                </c:pt>
                <c:pt idx="442">
                  <c:v>1.8414199785177252E-2</c:v>
                </c:pt>
                <c:pt idx="443">
                  <c:v>2.5306122449015247E-5</c:v>
                </c:pt>
                <c:pt idx="444">
                  <c:v>4.528464017189463E-5</c:v>
                </c:pt>
                <c:pt idx="445">
                  <c:v>3.9957035445758759E-5</c:v>
                </c:pt>
                <c:pt idx="446">
                  <c:v>3.7959183673451896E-5</c:v>
                </c:pt>
                <c:pt idx="447">
                  <c:v>3.2631578947410669E-5</c:v>
                </c:pt>
                <c:pt idx="448">
                  <c:v>4.8614393125723631E-5</c:v>
                </c:pt>
                <c:pt idx="449">
                  <c:v>3.3297529538148082E-5</c:v>
                </c:pt>
                <c:pt idx="450">
                  <c:v>2.397422126744579E-5</c:v>
                </c:pt>
                <c:pt idx="451">
                  <c:v>2.7303974221274791E-5</c:v>
                </c:pt>
                <c:pt idx="452">
                  <c:v>3.9957035445664125E-6</c:v>
                </c:pt>
                <c:pt idx="453">
                  <c:v>8.6573576799648703E-6</c:v>
                </c:pt>
                <c:pt idx="454">
                  <c:v>9.9892588614396897E-6</c:v>
                </c:pt>
                <c:pt idx="455">
                  <c:v>2.397422126744579E-5</c:v>
                </c:pt>
                <c:pt idx="456">
                  <c:v>1.1987110633746556E-5</c:v>
                </c:pt>
                <c:pt idx="457">
                  <c:v>2.9967776584319067E-5</c:v>
                </c:pt>
                <c:pt idx="458">
                  <c:v>4.4618689581109898E-5</c:v>
                </c:pt>
                <c:pt idx="459">
                  <c:v>4.8614393125723631E-5</c:v>
                </c:pt>
                <c:pt idx="460">
                  <c:v>1.3319011815268694E-5</c:v>
                </c:pt>
                <c:pt idx="461">
                  <c:v>-3.9957035445664125E-6</c:v>
                </c:pt>
                <c:pt idx="462">
                  <c:v>-8.6573576799175516E-6</c:v>
                </c:pt>
                <c:pt idx="463">
                  <c:v>-1.3319011814748188E-6</c:v>
                </c:pt>
                <c:pt idx="464">
                  <c:v>-3.3297529537816841E-6</c:v>
                </c:pt>
                <c:pt idx="465">
                  <c:v>-8.6573576799175516E-6</c:v>
                </c:pt>
                <c:pt idx="466">
                  <c:v>9.9892588614396897E-6</c:v>
                </c:pt>
                <c:pt idx="467">
                  <c:v>3.8625134264283939E-5</c:v>
                </c:pt>
                <c:pt idx="468">
                  <c:v>8.6573576799648703E-6</c:v>
                </c:pt>
                <c:pt idx="469">
                  <c:v>0</c:v>
                </c:pt>
                <c:pt idx="470">
                  <c:v>4.395273899032518E-5</c:v>
                </c:pt>
                <c:pt idx="471">
                  <c:v>1.2653061224531284E-5</c:v>
                </c:pt>
                <c:pt idx="472">
                  <c:v>5.2610096670290052E-5</c:v>
                </c:pt>
                <c:pt idx="473">
                  <c:v>4.7282491944154174E-5</c:v>
                </c:pt>
                <c:pt idx="474">
                  <c:v>3.3297529538148082E-5</c:v>
                </c:pt>
                <c:pt idx="475">
                  <c:v>1.3385606874328238E-4</c:v>
                </c:pt>
                <c:pt idx="476">
                  <c:v>3.7959183673451896E-5</c:v>
                </c:pt>
                <c:pt idx="477">
                  <c:v>4.3286788399587767E-5</c:v>
                </c:pt>
                <c:pt idx="478">
                  <c:v>3.9957035445664125E-6</c:v>
                </c:pt>
                <c:pt idx="479">
                  <c:v>6.5596133190119049E-4</c:v>
                </c:pt>
                <c:pt idx="480">
                  <c:v>-7.9914070890855063E-6</c:v>
                </c:pt>
                <c:pt idx="481">
                  <c:v>1.3319011815221374E-6</c:v>
                </c:pt>
                <c:pt idx="482">
                  <c:v>-1.8646616541357241E-5</c:v>
                </c:pt>
                <c:pt idx="483">
                  <c:v>1.7782878625134294E-2</c:v>
                </c:pt>
                <c:pt idx="484">
                  <c:v>-1.531686358752824E-5</c:v>
                </c:pt>
                <c:pt idx="485">
                  <c:v>-1.7980665950525194E-5</c:v>
                </c:pt>
                <c:pt idx="486">
                  <c:v>-2.1310418904354199E-5</c:v>
                </c:pt>
                <c:pt idx="487">
                  <c:v>1.9808700322234193E-2</c:v>
                </c:pt>
                <c:pt idx="488">
                  <c:v>-1.0655209452177099E-5</c:v>
                </c:pt>
                <c:pt idx="489">
                  <c:v>-3.063372717505648E-5</c:v>
                </c:pt>
                <c:pt idx="490">
                  <c:v>1.0655209452224418E-5</c:v>
                </c:pt>
                <c:pt idx="491">
                  <c:v>-6.6595059073740939E-7</c:v>
                </c:pt>
                <c:pt idx="492">
                  <c:v>-3.3297529537816841E-6</c:v>
                </c:pt>
                <c:pt idx="493">
                  <c:v>1.1987110633746556E-5</c:v>
                </c:pt>
                <c:pt idx="494">
                  <c:v>-1.2653061224483967E-5</c:v>
                </c:pt>
                <c:pt idx="495">
                  <c:v>-1.3984962405958785E-5</c:v>
                </c:pt>
                <c:pt idx="496">
                  <c:v>-2.1976369495186242E-5</c:v>
                </c:pt>
                <c:pt idx="497">
                  <c:v>-6.6595059073740939E-7</c:v>
                </c:pt>
                <c:pt idx="498">
                  <c:v>-3.3297529538100757E-5</c:v>
                </c:pt>
                <c:pt idx="499">
                  <c:v>-1.7314715359787788E-5</c:v>
                </c:pt>
                <c:pt idx="500">
                  <c:v>-7.3254564983480966E-6</c:v>
                </c:pt>
                <c:pt idx="501">
                  <c:v>-2.1310418904354199E-5</c:v>
                </c:pt>
                <c:pt idx="502">
                  <c:v>-2.3974221267398472E-5</c:v>
                </c:pt>
                <c:pt idx="503">
                  <c:v>-1.7980665950525194E-5</c:v>
                </c:pt>
                <c:pt idx="504">
                  <c:v>-1.1321160042914511E-5</c:v>
                </c:pt>
                <c:pt idx="505">
                  <c:v>-1.531686358752824E-5</c:v>
                </c:pt>
                <c:pt idx="506">
                  <c:v>-8.6573576799175516E-6</c:v>
                </c:pt>
                <c:pt idx="507">
                  <c:v>5.9935553168732781E-6</c:v>
                </c:pt>
                <c:pt idx="508">
                  <c:v>3.5295381310454931E-5</c:v>
                </c:pt>
                <c:pt idx="509">
                  <c:v>-9.9892588614396897E-6</c:v>
                </c:pt>
                <c:pt idx="510">
                  <c:v>1.864661654140456E-5</c:v>
                </c:pt>
                <c:pt idx="511">
                  <c:v>3.4629430719670207E-5</c:v>
                </c:pt>
                <c:pt idx="512">
                  <c:v>-1.7980665950525194E-5</c:v>
                </c:pt>
                <c:pt idx="513">
                  <c:v>1.2653061224531284E-5</c:v>
                </c:pt>
                <c:pt idx="514">
                  <c:v>-7.9914070890855063E-6</c:v>
                </c:pt>
                <c:pt idx="515">
                  <c:v>-1.9978517723068651E-6</c:v>
                </c:pt>
                <c:pt idx="516">
                  <c:v>-3.3297529537816841E-6</c:v>
                </c:pt>
                <c:pt idx="517">
                  <c:v>-1.3984962405958785E-5</c:v>
                </c:pt>
                <c:pt idx="518">
                  <c:v>-6.6595059076106878E-6</c:v>
                </c:pt>
                <c:pt idx="519">
                  <c:v>1.3319011815221374E-6</c:v>
                </c:pt>
                <c:pt idx="520">
                  <c:v>1.5982814178312969E-5</c:v>
                </c:pt>
                <c:pt idx="521">
                  <c:v>1.1321160042961826E-5</c:v>
                </c:pt>
                <c:pt idx="522">
                  <c:v>-2.1976369495186242E-5</c:v>
                </c:pt>
                <c:pt idx="523">
                  <c:v>-2.0644468313616789E-5</c:v>
                </c:pt>
                <c:pt idx="524">
                  <c:v>4.9080558539206693E-4</c:v>
                </c:pt>
                <c:pt idx="525">
                  <c:v>-1.8646616541357241E-5</c:v>
                </c:pt>
                <c:pt idx="526">
                  <c:v>-1.3319011815221376E-5</c:v>
                </c:pt>
                <c:pt idx="527">
                  <c:v>3.9957035445664125E-6</c:v>
                </c:pt>
                <c:pt idx="528">
                  <c:v>1.9486380236305081E-2</c:v>
                </c:pt>
                <c:pt idx="529">
                  <c:v>-6.6595059076106878E-6</c:v>
                </c:pt>
                <c:pt idx="530">
                  <c:v>-5.9935553168732781E-6</c:v>
                </c:pt>
                <c:pt idx="531">
                  <c:v>-6.6595059073740939E-7</c:v>
                </c:pt>
                <c:pt idx="532">
                  <c:v>1.8061245972073033E-2</c:v>
                </c:pt>
                <c:pt idx="533">
                  <c:v>3.3297529538290024E-6</c:v>
                </c:pt>
                <c:pt idx="534">
                  <c:v>1.9978517723068651E-6</c:v>
                </c:pt>
                <c:pt idx="535">
                  <c:v>5.3276047261358675E-6</c:v>
                </c:pt>
                <c:pt idx="536">
                  <c:v>1.4650912996790831E-5</c:v>
                </c:pt>
                <c:pt idx="537">
                  <c:v>1.1987110633746556E-5</c:v>
                </c:pt>
                <c:pt idx="538">
                  <c:v>6.6595059078472804E-7</c:v>
                </c:pt>
                <c:pt idx="539">
                  <c:v>1.864661654140456E-5</c:v>
                </c:pt>
                <c:pt idx="540">
                  <c:v>2.7303974221274791E-5</c:v>
                </c:pt>
                <c:pt idx="541">
                  <c:v>-8.6573576799175516E-6</c:v>
                </c:pt>
                <c:pt idx="542">
                  <c:v>4.66165413535114E-6</c:v>
                </c:pt>
                <c:pt idx="543">
                  <c:v>6.6595059076580047E-6</c:v>
                </c:pt>
                <c:pt idx="544">
                  <c:v>-1.1321160042914511E-5</c:v>
                </c:pt>
                <c:pt idx="545">
                  <c:v>-2.6638023630442748E-6</c:v>
                </c:pt>
                <c:pt idx="546">
                  <c:v>-1.5982814178312969E-5</c:v>
                </c:pt>
                <c:pt idx="547">
                  <c:v>-1.0655209452177099E-5</c:v>
                </c:pt>
                <c:pt idx="548">
                  <c:v>1.599213748657359E-2</c:v>
                </c:pt>
                <c:pt idx="549">
                  <c:v>-2.6638023630442748E-6</c:v>
                </c:pt>
                <c:pt idx="550">
                  <c:v>-1.3319011815221376E-5</c:v>
                </c:pt>
                <c:pt idx="551">
                  <c:v>-2.5306122448967935E-5</c:v>
                </c:pt>
                <c:pt idx="552">
                  <c:v>-7.3254564983480966E-6</c:v>
                </c:pt>
                <c:pt idx="553">
                  <c:v>-5.9935553168732781E-6</c:v>
                </c:pt>
                <c:pt idx="554">
                  <c:v>-5.3276047260885497E-6</c:v>
                </c:pt>
                <c:pt idx="555">
                  <c:v>4.3286788399587767E-5</c:v>
                </c:pt>
                <c:pt idx="556">
                  <c:v>6.6595059076580047E-6</c:v>
                </c:pt>
                <c:pt idx="557">
                  <c:v>5.9935553168732781E-6</c:v>
                </c:pt>
                <c:pt idx="558">
                  <c:v>-7.3254564983480966E-6</c:v>
                </c:pt>
                <c:pt idx="559">
                  <c:v>-3.9957035445664125E-6</c:v>
                </c:pt>
                <c:pt idx="560">
                  <c:v>2.9967776584319067E-5</c:v>
                </c:pt>
                <c:pt idx="561">
                  <c:v>3.3297529538290024E-6</c:v>
                </c:pt>
                <c:pt idx="562">
                  <c:v>7.991407089132825E-6</c:v>
                </c:pt>
                <c:pt idx="563">
                  <c:v>-1.531686358752824E-5</c:v>
                </c:pt>
                <c:pt idx="564">
                  <c:v>6.6595059078472804E-7</c:v>
                </c:pt>
                <c:pt idx="565">
                  <c:v>7.991407089132825E-6</c:v>
                </c:pt>
                <c:pt idx="566">
                  <c:v>-1.7980665950525194E-5</c:v>
                </c:pt>
                <c:pt idx="567">
                  <c:v>-1.1987110633746556E-5</c:v>
                </c:pt>
                <c:pt idx="568">
                  <c:v>-1.5982814178312969E-5</c:v>
                </c:pt>
                <c:pt idx="569">
                  <c:v>6.7527389903333248E-4</c:v>
                </c:pt>
                <c:pt idx="570">
                  <c:v>-2.4640171858183203E-5</c:v>
                </c:pt>
                <c:pt idx="571">
                  <c:v>-2.7303974221227479E-5</c:v>
                </c:pt>
                <c:pt idx="572">
                  <c:v>-1.3319011814748188E-6</c:v>
                </c:pt>
                <c:pt idx="573">
                  <c:v>1.6751321160043006E-2</c:v>
                </c:pt>
                <c:pt idx="574">
                  <c:v>3.3297529538290024E-6</c:v>
                </c:pt>
                <c:pt idx="575">
                  <c:v>-8.6573576799175516E-6</c:v>
                </c:pt>
                <c:pt idx="576">
                  <c:v>-1.9312567132094651E-5</c:v>
                </c:pt>
                <c:pt idx="577">
                  <c:v>1.930990332975295E-2</c:v>
                </c:pt>
                <c:pt idx="578">
                  <c:v>-5.9935553168732781E-6</c:v>
                </c:pt>
                <c:pt idx="579">
                  <c:v>-1.4650912996743514E-5</c:v>
                </c:pt>
                <c:pt idx="580">
                  <c:v>4.66165413535114E-6</c:v>
                </c:pt>
                <c:pt idx="581">
                  <c:v>7.3254564983954153E-6</c:v>
                </c:pt>
                <c:pt idx="582">
                  <c:v>9.32330827070228E-6</c:v>
                </c:pt>
                <c:pt idx="583">
                  <c:v>4.66165413535114E-6</c:v>
                </c:pt>
                <c:pt idx="584">
                  <c:v>-1.9978517723068651E-6</c:v>
                </c:pt>
                <c:pt idx="585">
                  <c:v>-5.3276047260885497E-6</c:v>
                </c:pt>
                <c:pt idx="586">
                  <c:v>1.1321160042961826E-5</c:v>
                </c:pt>
                <c:pt idx="587">
                  <c:v>2.8635875402844248E-5</c:v>
                </c:pt>
                <c:pt idx="588">
                  <c:v>4.5950590762632043E-5</c:v>
                </c:pt>
                <c:pt idx="589">
                  <c:v>2.0358775510204114E-2</c:v>
                </c:pt>
                <c:pt idx="590">
                  <c:v>4.4618689581109898E-5</c:v>
                </c:pt>
                <c:pt idx="591">
                  <c:v>4.794844253489158E-5</c:v>
                </c:pt>
                <c:pt idx="592">
                  <c:v>2.1310418904401521E-5</c:v>
                </c:pt>
                <c:pt idx="593">
                  <c:v>1.3984962406006102E-5</c:v>
                </c:pt>
                <c:pt idx="594">
                  <c:v>1.9978517722879379E-5</c:v>
                </c:pt>
                <c:pt idx="595">
                  <c:v>2.6638023630537388E-5</c:v>
                </c:pt>
                <c:pt idx="596">
                  <c:v>9.32330827070228E-6</c:v>
                </c:pt>
                <c:pt idx="597">
                  <c:v>2.2642320085970971E-5</c:v>
                </c:pt>
                <c:pt idx="598">
                  <c:v>1.2653061224531284E-5</c:v>
                </c:pt>
                <c:pt idx="599">
                  <c:v>1.9978517723068651E-6</c:v>
                </c:pt>
                <c:pt idx="600">
                  <c:v>-2.9301825993534339E-5</c:v>
                </c:pt>
                <c:pt idx="601">
                  <c:v>-2.0644468313616789E-5</c:v>
                </c:pt>
                <c:pt idx="602">
                  <c:v>-2.4640171858183203E-5</c:v>
                </c:pt>
                <c:pt idx="603">
                  <c:v>0</c:v>
                </c:pt>
                <c:pt idx="604">
                  <c:v>-1.8646616541357241E-5</c:v>
                </c:pt>
                <c:pt idx="605">
                  <c:v>8.6573576799648703E-6</c:v>
                </c:pt>
                <c:pt idx="606">
                  <c:v>-3.3297529537816841E-6</c:v>
                </c:pt>
                <c:pt idx="607">
                  <c:v>-9.9892588614396897E-6</c:v>
                </c:pt>
                <c:pt idx="608">
                  <c:v>-1.3319011814748188E-6</c:v>
                </c:pt>
                <c:pt idx="609">
                  <c:v>7.991407089132825E-6</c:v>
                </c:pt>
                <c:pt idx="610">
                  <c:v>2.7969924812012204E-5</c:v>
                </c:pt>
                <c:pt idx="611">
                  <c:v>5.1278195488720588E-5</c:v>
                </c:pt>
                <c:pt idx="612">
                  <c:v>-3.3297529537816841E-6</c:v>
                </c:pt>
                <c:pt idx="613">
                  <c:v>3.1299677765841212E-5</c:v>
                </c:pt>
                <c:pt idx="614">
                  <c:v>6.0534908700325468E-4</c:v>
                </c:pt>
                <c:pt idx="615">
                  <c:v>1.2653061224531284E-5</c:v>
                </c:pt>
                <c:pt idx="616">
                  <c:v>1.7980665950572516E-5</c:v>
                </c:pt>
                <c:pt idx="617">
                  <c:v>-6.6595059073740939E-7</c:v>
                </c:pt>
                <c:pt idx="618">
                  <c:v>1.9576949516648776E-2</c:v>
                </c:pt>
                <c:pt idx="619">
                  <c:v>1.7980665950572516E-5</c:v>
                </c:pt>
                <c:pt idx="620">
                  <c:v>1.9978517723068651E-6</c:v>
                </c:pt>
                <c:pt idx="621">
                  <c:v>1.1987110633746556E-5</c:v>
                </c:pt>
                <c:pt idx="622">
                  <c:v>1.7929387755102059E-2</c:v>
                </c:pt>
                <c:pt idx="623">
                  <c:v>2.1976369495186242E-5</c:v>
                </c:pt>
                <c:pt idx="624">
                  <c:v>2.0644468313664108E-5</c:v>
                </c:pt>
                <c:pt idx="625">
                  <c:v>6.6595059076580047E-6</c:v>
                </c:pt>
                <c:pt idx="626">
                  <c:v>-8.6573576799175516E-6</c:v>
                </c:pt>
                <c:pt idx="627">
                  <c:v>-3.9957035445664125E-6</c:v>
                </c:pt>
                <c:pt idx="628">
                  <c:v>-3.3297529538100757E-5</c:v>
                </c:pt>
                <c:pt idx="629">
                  <c:v>-1.8646616541357241E-5</c:v>
                </c:pt>
                <c:pt idx="630">
                  <c:v>1.2919441460797855E-4</c:v>
                </c:pt>
                <c:pt idx="631">
                  <c:v>3.9957035445664125E-6</c:v>
                </c:pt>
                <c:pt idx="632">
                  <c:v>-8.6573576799175516E-6</c:v>
                </c:pt>
                <c:pt idx="633">
                  <c:v>1.9978517722879379E-5</c:v>
                </c:pt>
                <c:pt idx="634">
                  <c:v>-4.6616541353038222E-6</c:v>
                </c:pt>
                <c:pt idx="635">
                  <c:v>-9.323308270654963E-6</c:v>
                </c:pt>
                <c:pt idx="636">
                  <c:v>5.9935553168732781E-6</c:v>
                </c:pt>
                <c:pt idx="637">
                  <c:v>4.66165413535114E-6</c:v>
                </c:pt>
                <c:pt idx="638">
                  <c:v>-1.9978517722832061E-5</c:v>
                </c:pt>
                <c:pt idx="639">
                  <c:v>-1.1321160042914511E-5</c:v>
                </c:pt>
                <c:pt idx="640">
                  <c:v>-5.9935553168732781E-6</c:v>
                </c:pt>
                <c:pt idx="641">
                  <c:v>-1.2653061224483967E-5</c:v>
                </c:pt>
                <c:pt idx="642">
                  <c:v>-3.063372717505648E-5</c:v>
                </c:pt>
                <c:pt idx="643">
                  <c:v>8.6573576799648703E-6</c:v>
                </c:pt>
                <c:pt idx="644">
                  <c:v>-1.5982814178312969E-5</c:v>
                </c:pt>
                <c:pt idx="645">
                  <c:v>-1.4650912996743514E-5</c:v>
                </c:pt>
                <c:pt idx="646">
                  <c:v>7.3254564983954153E-6</c:v>
                </c:pt>
                <c:pt idx="647">
                  <c:v>1.2653061224531284E-5</c:v>
                </c:pt>
                <c:pt idx="648">
                  <c:v>-3.9957035445664125E-6</c:v>
                </c:pt>
                <c:pt idx="649">
                  <c:v>2.597207303975266E-5</c:v>
                </c:pt>
                <c:pt idx="650">
                  <c:v>-1.0655209452177099E-5</c:v>
                </c:pt>
                <c:pt idx="651">
                  <c:v>8.6573576799648703E-6</c:v>
                </c:pt>
                <c:pt idx="652">
                  <c:v>2.1976369495186242E-5</c:v>
                </c:pt>
                <c:pt idx="653">
                  <c:v>2.1310418904401521E-5</c:v>
                </c:pt>
                <c:pt idx="654">
                  <c:v>2.6638023630537388E-5</c:v>
                </c:pt>
                <c:pt idx="655">
                  <c:v>1.0921589688509916E-4</c:v>
                </c:pt>
                <c:pt idx="656">
                  <c:v>-4.6616541353038222E-6</c:v>
                </c:pt>
                <c:pt idx="657">
                  <c:v>-5.9935553168732781E-6</c:v>
                </c:pt>
                <c:pt idx="658">
                  <c:v>-5.9935553168732781E-6</c:v>
                </c:pt>
                <c:pt idx="659">
                  <c:v>8.3643394199784239E-4</c:v>
                </c:pt>
                <c:pt idx="660">
                  <c:v>3.0633727175103799E-5</c:v>
                </c:pt>
                <c:pt idx="661">
                  <c:v>3.2631578947410669E-5</c:v>
                </c:pt>
                <c:pt idx="662">
                  <c:v>1.3984962406006102E-5</c:v>
                </c:pt>
                <c:pt idx="663">
                  <c:v>1.6223888292158962E-2</c:v>
                </c:pt>
                <c:pt idx="664">
                  <c:v>-1.4650912996743514E-5</c:v>
                </c:pt>
                <c:pt idx="665">
                  <c:v>-2.6638023630442748E-6</c:v>
                </c:pt>
                <c:pt idx="666">
                  <c:v>7.991407089132825E-6</c:v>
                </c:pt>
                <c:pt idx="667">
                  <c:v>1.9218668098818517E-2</c:v>
                </c:pt>
                <c:pt idx="668">
                  <c:v>5.3276047261358675E-6</c:v>
                </c:pt>
                <c:pt idx="669">
                  <c:v>1.4650912996790831E-5</c:v>
                </c:pt>
                <c:pt idx="670">
                  <c:v>4.1954887218065629E-5</c:v>
                </c:pt>
                <c:pt idx="671">
                  <c:v>6.9924812030077826E-5</c:v>
                </c:pt>
                <c:pt idx="672">
                  <c:v>3.3963480128885482E-5</c:v>
                </c:pt>
                <c:pt idx="673">
                  <c:v>4.3286788399587767E-5</c:v>
                </c:pt>
                <c:pt idx="674">
                  <c:v>4.9280343716461044E-5</c:v>
                </c:pt>
                <c:pt idx="675">
                  <c:v>1.4650912996790831E-5</c:v>
                </c:pt>
                <c:pt idx="676">
                  <c:v>2.597207303975266E-5</c:v>
                </c:pt>
                <c:pt idx="677">
                  <c:v>3.1299677765841212E-5</c:v>
                </c:pt>
                <c:pt idx="678">
                  <c:v>2.0644468313664108E-5</c:v>
                </c:pt>
                <c:pt idx="679">
                  <c:v>3.5295381310454931E-5</c:v>
                </c:pt>
                <c:pt idx="680">
                  <c:v>3.3297529538148082E-5</c:v>
                </c:pt>
                <c:pt idx="681">
                  <c:v>1.6648764769097697E-5</c:v>
                </c:pt>
                <c:pt idx="682">
                  <c:v>2.597207303975266E-5</c:v>
                </c:pt>
                <c:pt idx="683">
                  <c:v>2.3308270676708384E-5</c:v>
                </c:pt>
                <c:pt idx="684">
                  <c:v>1.2653061224531284E-5</c:v>
                </c:pt>
                <c:pt idx="685">
                  <c:v>1.3319011815268694E-5</c:v>
                </c:pt>
                <c:pt idx="686">
                  <c:v>-2.2642320085923652E-5</c:v>
                </c:pt>
                <c:pt idx="687">
                  <c:v>2.5306122449015247E-5</c:v>
                </c:pt>
                <c:pt idx="688">
                  <c:v>5.3276047261358675E-6</c:v>
                </c:pt>
                <c:pt idx="689">
                  <c:v>-8.6573576799175516E-6</c:v>
                </c:pt>
                <c:pt idx="690">
                  <c:v>-9.323308270654963E-6</c:v>
                </c:pt>
                <c:pt idx="691">
                  <c:v>2.7303974221274791E-5</c:v>
                </c:pt>
                <c:pt idx="692">
                  <c:v>1.9978517722879379E-5</c:v>
                </c:pt>
                <c:pt idx="693">
                  <c:v>1.9978517722879379E-5</c:v>
                </c:pt>
                <c:pt idx="694">
                  <c:v>1.931256713214197E-5</c:v>
                </c:pt>
                <c:pt idx="695">
                  <c:v>1.1321160042961826E-5</c:v>
                </c:pt>
                <c:pt idx="696">
                  <c:v>1.4650912996790831E-5</c:v>
                </c:pt>
                <c:pt idx="697">
                  <c:v>9.9892588614396897E-6</c:v>
                </c:pt>
                <c:pt idx="698">
                  <c:v>6.6595059076580047E-6</c:v>
                </c:pt>
                <c:pt idx="699">
                  <c:v>1.1321160042961826E-5</c:v>
                </c:pt>
                <c:pt idx="700">
                  <c:v>1.864661654140456E-5</c:v>
                </c:pt>
                <c:pt idx="701">
                  <c:v>5.9935553168732781E-6</c:v>
                </c:pt>
                <c:pt idx="702">
                  <c:v>-9.9892588614396897E-6</c:v>
                </c:pt>
                <c:pt idx="703">
                  <c:v>1.3319011815268694E-5</c:v>
                </c:pt>
                <c:pt idx="704">
                  <c:v>5.7471535982819822E-4</c:v>
                </c:pt>
                <c:pt idx="705">
                  <c:v>3.7293233082714483E-5</c:v>
                </c:pt>
                <c:pt idx="706">
                  <c:v>3.1299677765841212E-5</c:v>
                </c:pt>
                <c:pt idx="707">
                  <c:v>5.3276047261358675E-6</c:v>
                </c:pt>
                <c:pt idx="708">
                  <c:v>2.0345456498388845E-2</c:v>
                </c:pt>
                <c:pt idx="709">
                  <c:v>3.2631578947410669E-5</c:v>
                </c:pt>
                <c:pt idx="710">
                  <c:v>2.3308270676708384E-5</c:v>
                </c:pt>
                <c:pt idx="711">
                  <c:v>-4.6616541353038222E-6</c:v>
                </c:pt>
                <c:pt idx="712">
                  <c:v>1.6182599355534191E-4</c:v>
                </c:pt>
                <c:pt idx="713">
                  <c:v>1.4650912996790831E-5</c:v>
                </c:pt>
                <c:pt idx="714">
                  <c:v>-3.529538131040762E-5</c:v>
                </c:pt>
                <c:pt idx="715">
                  <c:v>-3.3297529537816841E-6</c:v>
                </c:pt>
                <c:pt idx="716">
                  <c:v>-1.531686358752824E-5</c:v>
                </c:pt>
                <c:pt idx="717">
                  <c:v>-3.3297529537816841E-6</c:v>
                </c:pt>
                <c:pt idx="718">
                  <c:v>-1.1321160042914511E-5</c:v>
                </c:pt>
                <c:pt idx="719">
                  <c:v>3.2631578947410669E-5</c:v>
                </c:pt>
                <c:pt idx="720">
                  <c:v>-7.3254564983480966E-6</c:v>
                </c:pt>
                <c:pt idx="721">
                  <c:v>2.9967776584319067E-5</c:v>
                </c:pt>
                <c:pt idx="722">
                  <c:v>1.2653061224531284E-5</c:v>
                </c:pt>
                <c:pt idx="723">
                  <c:v>-1.1987110633746556E-5</c:v>
                </c:pt>
                <c:pt idx="724">
                  <c:v>-1.3984962405958785E-5</c:v>
                </c:pt>
                <c:pt idx="725">
                  <c:v>2.6638023630537388E-5</c:v>
                </c:pt>
                <c:pt idx="726">
                  <c:v>2.2642320085970971E-5</c:v>
                </c:pt>
                <c:pt idx="727">
                  <c:v>2.3308270676708384E-5</c:v>
                </c:pt>
                <c:pt idx="728">
                  <c:v>1.3319011815268694E-5</c:v>
                </c:pt>
                <c:pt idx="729">
                  <c:v>1.7314715359835103E-5</c:v>
                </c:pt>
                <c:pt idx="730">
                  <c:v>1.931256713214197E-5</c:v>
                </c:pt>
                <c:pt idx="731">
                  <c:v>-6.6595059076106878E-6</c:v>
                </c:pt>
                <c:pt idx="732">
                  <c:v>9.9892588614396897E-6</c:v>
                </c:pt>
                <c:pt idx="733">
                  <c:v>4.9280343716461044E-5</c:v>
                </c:pt>
                <c:pt idx="734">
                  <c:v>2.3308270676708384E-5</c:v>
                </c:pt>
                <c:pt idx="735">
                  <c:v>1.3319011815221374E-6</c:v>
                </c:pt>
                <c:pt idx="736">
                  <c:v>1.1321160042961826E-5</c:v>
                </c:pt>
                <c:pt idx="737">
                  <c:v>9.9892588614396897E-6</c:v>
                </c:pt>
                <c:pt idx="738">
                  <c:v>-9.323308270654963E-6</c:v>
                </c:pt>
                <c:pt idx="739">
                  <c:v>5.9935553168732781E-6</c:v>
                </c:pt>
                <c:pt idx="740">
                  <c:v>-1.3319011814748188E-6</c:v>
                </c:pt>
                <c:pt idx="741">
                  <c:v>-2.6638023630442748E-6</c:v>
                </c:pt>
                <c:pt idx="742">
                  <c:v>1.0655209452224418E-5</c:v>
                </c:pt>
                <c:pt idx="743">
                  <c:v>3.662728249197707E-5</c:v>
                </c:pt>
                <c:pt idx="744">
                  <c:v>1.7980665950572516E-5</c:v>
                </c:pt>
                <c:pt idx="745">
                  <c:v>3.7293233082714483E-5</c:v>
                </c:pt>
                <c:pt idx="746">
                  <c:v>2.1976369495186242E-5</c:v>
                </c:pt>
                <c:pt idx="747">
                  <c:v>3.8625134264283939E-5</c:v>
                </c:pt>
                <c:pt idx="748">
                  <c:v>7.991407089132825E-6</c:v>
                </c:pt>
                <c:pt idx="749">
                  <c:v>6.9591836734694942E-4</c:v>
                </c:pt>
                <c:pt idx="750">
                  <c:v>3.2631578947410669E-5</c:v>
                </c:pt>
                <c:pt idx="751">
                  <c:v>1.1321160042961826E-5</c:v>
                </c:pt>
                <c:pt idx="752">
                  <c:v>6.6595059078472804E-7</c:v>
                </c:pt>
                <c:pt idx="753">
                  <c:v>1.1654135338349459E-4</c:v>
                </c:pt>
                <c:pt idx="754">
                  <c:v>2.1310418904401521E-5</c:v>
                </c:pt>
                <c:pt idx="755">
                  <c:v>2.8635875402844248E-5</c:v>
                </c:pt>
                <c:pt idx="756">
                  <c:v>2.3308270676708384E-5</c:v>
                </c:pt>
                <c:pt idx="757">
                  <c:v>1.7948700322234157E-2</c:v>
                </c:pt>
                <c:pt idx="758">
                  <c:v>3.3963480128885482E-5</c:v>
                </c:pt>
                <c:pt idx="759">
                  <c:v>3.9291084855021346E-5</c:v>
                </c:pt>
                <c:pt idx="760">
                  <c:v>4.9946294307198457E-5</c:v>
                </c:pt>
                <c:pt idx="761">
                  <c:v>2.4640171858230522E-5</c:v>
                </c:pt>
                <c:pt idx="762">
                  <c:v>1.3984962406006102E-5</c:v>
                </c:pt>
                <c:pt idx="763">
                  <c:v>3.3297529538148082E-5</c:v>
                </c:pt>
                <c:pt idx="764">
                  <c:v>2.9301825993581661E-5</c:v>
                </c:pt>
                <c:pt idx="765">
                  <c:v>2.5306122449015247E-5</c:v>
                </c:pt>
                <c:pt idx="766">
                  <c:v>1.9978517723068651E-6</c:v>
                </c:pt>
                <c:pt idx="767">
                  <c:v>1.7314715359835103E-5</c:v>
                </c:pt>
                <c:pt idx="768">
                  <c:v>1.1321160042961826E-5</c:v>
                </c:pt>
                <c:pt idx="769">
                  <c:v>1.7314715359835103E-5</c:v>
                </c:pt>
                <c:pt idx="770">
                  <c:v>4.9946294307198457E-5</c:v>
                </c:pt>
                <c:pt idx="771">
                  <c:v>3.3963480128885482E-5</c:v>
                </c:pt>
                <c:pt idx="772">
                  <c:v>1.5982814178312969E-5</c:v>
                </c:pt>
                <c:pt idx="773">
                  <c:v>1.7314715359835103E-5</c:v>
                </c:pt>
                <c:pt idx="774">
                  <c:v>3.9957035445758759E-5</c:v>
                </c:pt>
                <c:pt idx="775">
                  <c:v>2.9301825993581661E-5</c:v>
                </c:pt>
                <c:pt idx="776">
                  <c:v>1.9978517723068651E-6</c:v>
                </c:pt>
                <c:pt idx="777">
                  <c:v>1.7980665950572516E-5</c:v>
                </c:pt>
                <c:pt idx="778">
                  <c:v>7.991407089132825E-6</c:v>
                </c:pt>
                <c:pt idx="779">
                  <c:v>1.3319011815221374E-6</c:v>
                </c:pt>
                <c:pt idx="780">
                  <c:v>2.1976369495186242E-5</c:v>
                </c:pt>
                <c:pt idx="781">
                  <c:v>2.5306122449015247E-5</c:v>
                </c:pt>
                <c:pt idx="782">
                  <c:v>2.9301825993581661E-5</c:v>
                </c:pt>
                <c:pt idx="783">
                  <c:v>2.9967776584319067E-5</c:v>
                </c:pt>
                <c:pt idx="784">
                  <c:v>2.6638023630537388E-5</c:v>
                </c:pt>
                <c:pt idx="785">
                  <c:v>2.5306122449015247E-5</c:v>
                </c:pt>
                <c:pt idx="786">
                  <c:v>2.1310418904401521E-5</c:v>
                </c:pt>
                <c:pt idx="787">
                  <c:v>2.9967776584319067E-5</c:v>
                </c:pt>
                <c:pt idx="788">
                  <c:v>1.5316863587575562E-5</c:v>
                </c:pt>
                <c:pt idx="789">
                  <c:v>5.3941997851764864E-5</c:v>
                </c:pt>
                <c:pt idx="790">
                  <c:v>5.7937701396331272E-5</c:v>
                </c:pt>
                <c:pt idx="791">
                  <c:v>3.662728249197707E-5</c:v>
                </c:pt>
                <c:pt idx="792">
                  <c:v>3.4629430719670207E-5</c:v>
                </c:pt>
                <c:pt idx="793">
                  <c:v>2.9301825993581661E-5</c:v>
                </c:pt>
                <c:pt idx="794">
                  <c:v>6.3931256713214014E-4</c:v>
                </c:pt>
                <c:pt idx="795">
                  <c:v>3.3963480128885482E-5</c:v>
                </c:pt>
                <c:pt idx="796">
                  <c:v>3.5961331901192345E-5</c:v>
                </c:pt>
                <c:pt idx="797">
                  <c:v>3.7959183673451896E-5</c:v>
                </c:pt>
                <c:pt idx="798">
                  <c:v>1.9396476906552124E-2</c:v>
                </c:pt>
                <c:pt idx="799">
                  <c:v>3.1299677765841212E-5</c:v>
                </c:pt>
                <c:pt idx="800">
                  <c:v>1.5982814178312969E-5</c:v>
                </c:pt>
                <c:pt idx="801">
                  <c:v>5.9935553168732781E-6</c:v>
                </c:pt>
                <c:pt idx="802">
                  <c:v>1.7370655209452222E-2</c:v>
                </c:pt>
                <c:pt idx="803">
                  <c:v>4.794844253489158E-5</c:v>
                </c:pt>
                <c:pt idx="804">
                  <c:v>3.2631578947410669E-5</c:v>
                </c:pt>
                <c:pt idx="805">
                  <c:v>1.7314715359835103E-5</c:v>
                </c:pt>
                <c:pt idx="806">
                  <c:v>1.5316863587575562E-5</c:v>
                </c:pt>
                <c:pt idx="807">
                  <c:v>1.931256713214197E-5</c:v>
                </c:pt>
                <c:pt idx="808">
                  <c:v>3.9957035445758759E-5</c:v>
                </c:pt>
                <c:pt idx="809">
                  <c:v>4.3286788399587767E-5</c:v>
                </c:pt>
                <c:pt idx="810">
                  <c:v>2.2642320085970971E-5</c:v>
                </c:pt>
                <c:pt idx="811">
                  <c:v>4.66165413535114E-6</c:v>
                </c:pt>
                <c:pt idx="812">
                  <c:v>5.3276047261358675E-6</c:v>
                </c:pt>
                <c:pt idx="813">
                  <c:v>1.1321160042961826E-5</c:v>
                </c:pt>
                <c:pt idx="814">
                  <c:v>2.3308270676708384E-5</c:v>
                </c:pt>
                <c:pt idx="815">
                  <c:v>1.864661654140456E-5</c:v>
                </c:pt>
                <c:pt idx="816">
                  <c:v>3.3963480128885482E-5</c:v>
                </c:pt>
                <c:pt idx="817">
                  <c:v>2.1310418904401521E-5</c:v>
                </c:pt>
                <c:pt idx="818">
                  <c:v>2.7969924812012204E-5</c:v>
                </c:pt>
                <c:pt idx="819">
                  <c:v>5.5939849624071727E-5</c:v>
                </c:pt>
                <c:pt idx="820">
                  <c:v>3.5295381310454931E-5</c:v>
                </c:pt>
                <c:pt idx="821">
                  <c:v>3.2631578947410669E-5</c:v>
                </c:pt>
                <c:pt idx="822">
                  <c:v>3.9291084855021346E-5</c:v>
                </c:pt>
                <c:pt idx="823">
                  <c:v>3.8625134264283939E-5</c:v>
                </c:pt>
                <c:pt idx="824">
                  <c:v>1.3319011815268694E-5</c:v>
                </c:pt>
                <c:pt idx="825">
                  <c:v>7.3254564983954153E-6</c:v>
                </c:pt>
                <c:pt idx="826">
                  <c:v>9.9892588614396897E-6</c:v>
                </c:pt>
                <c:pt idx="827">
                  <c:v>1.864661654140456E-5</c:v>
                </c:pt>
                <c:pt idx="828">
                  <c:v>1.0655209452224418E-5</c:v>
                </c:pt>
                <c:pt idx="829">
                  <c:v>1.9978517722879379E-5</c:v>
                </c:pt>
                <c:pt idx="830">
                  <c:v>2.0644468313664108E-5</c:v>
                </c:pt>
                <c:pt idx="831">
                  <c:v>-4.6616541353038222E-6</c:v>
                </c:pt>
                <c:pt idx="832">
                  <c:v>4.66165413535114E-6</c:v>
                </c:pt>
                <c:pt idx="833">
                  <c:v>1.9978517722879379E-5</c:v>
                </c:pt>
                <c:pt idx="834">
                  <c:v>1.1987110633746556E-5</c:v>
                </c:pt>
                <c:pt idx="835">
                  <c:v>3.1965628356625937E-5</c:v>
                </c:pt>
                <c:pt idx="836">
                  <c:v>2.2642320085970971E-5</c:v>
                </c:pt>
                <c:pt idx="837">
                  <c:v>-1.3319011814748188E-6</c:v>
                </c:pt>
                <c:pt idx="838">
                  <c:v>5.9935553168732781E-6</c:v>
                </c:pt>
                <c:pt idx="839">
                  <c:v>6.6928034371645934E-4</c:v>
                </c:pt>
                <c:pt idx="840">
                  <c:v>-5.3276047260885497E-6</c:v>
                </c:pt>
                <c:pt idx="841">
                  <c:v>1.7980665950572516E-5</c:v>
                </c:pt>
                <c:pt idx="842">
                  <c:v>2.6638023630915935E-6</c:v>
                </c:pt>
                <c:pt idx="843">
                  <c:v>1.7989323308270695E-2</c:v>
                </c:pt>
                <c:pt idx="844">
                  <c:v>-1.3984962405958785E-5</c:v>
                </c:pt>
                <c:pt idx="845">
                  <c:v>0</c:v>
                </c:pt>
                <c:pt idx="846">
                  <c:v>2.397422126744579E-5</c:v>
                </c:pt>
                <c:pt idx="847">
                  <c:v>2.0061761546723969E-2</c:v>
                </c:pt>
                <c:pt idx="848">
                  <c:v>1.3319011815221374E-6</c:v>
                </c:pt>
                <c:pt idx="849">
                  <c:v>-2.6638023630442748E-6</c:v>
                </c:pt>
                <c:pt idx="850">
                  <c:v>1.3984962406006102E-5</c:v>
                </c:pt>
                <c:pt idx="851">
                  <c:v>3.1299677765841212E-5</c:v>
                </c:pt>
                <c:pt idx="852">
                  <c:v>4.0622986036543484E-5</c:v>
                </c:pt>
                <c:pt idx="853">
                  <c:v>5.2610096670290052E-5</c:v>
                </c:pt>
                <c:pt idx="854">
                  <c:v>4.794844253489158E-5</c:v>
                </c:pt>
                <c:pt idx="855">
                  <c:v>5.5273899033334314E-5</c:v>
                </c:pt>
                <c:pt idx="856">
                  <c:v>1.5982814178312969E-5</c:v>
                </c:pt>
                <c:pt idx="857">
                  <c:v>2.2642320085970971E-5</c:v>
                </c:pt>
                <c:pt idx="858">
                  <c:v>3.5295381310454931E-5</c:v>
                </c:pt>
                <c:pt idx="859">
                  <c:v>2.597207303975266E-5</c:v>
                </c:pt>
                <c:pt idx="860">
                  <c:v>3.0633727175103799E-5</c:v>
                </c:pt>
                <c:pt idx="861">
                  <c:v>2.6638023630537388E-5</c:v>
                </c:pt>
                <c:pt idx="862">
                  <c:v>3.3963480128885482E-5</c:v>
                </c:pt>
                <c:pt idx="863">
                  <c:v>3.0633727175103799E-5</c:v>
                </c:pt>
                <c:pt idx="864">
                  <c:v>4.0622986036543484E-5</c:v>
                </c:pt>
                <c:pt idx="865">
                  <c:v>4.1954887218065629E-5</c:v>
                </c:pt>
                <c:pt idx="866">
                  <c:v>4.4618689581109898E-5</c:v>
                </c:pt>
                <c:pt idx="867">
                  <c:v>6.1933404940945011E-5</c:v>
                </c:pt>
                <c:pt idx="868">
                  <c:v>4.1288936627280897E-5</c:v>
                </c:pt>
                <c:pt idx="869">
                  <c:v>4.395273899032518E-5</c:v>
                </c:pt>
                <c:pt idx="870">
                  <c:v>6.9258861439340413E-5</c:v>
                </c:pt>
                <c:pt idx="871">
                  <c:v>3.3963480128885482E-5</c:v>
                </c:pt>
                <c:pt idx="872">
                  <c:v>3.2631578947410669E-5</c:v>
                </c:pt>
                <c:pt idx="873">
                  <c:v>7.4586466165428965E-5</c:v>
                </c:pt>
                <c:pt idx="874">
                  <c:v>5.194414607950532E-5</c:v>
                </c:pt>
                <c:pt idx="875">
                  <c:v>6.6595059076296164E-5</c:v>
                </c:pt>
                <c:pt idx="876">
                  <c:v>7.5918367346951117E-5</c:v>
                </c:pt>
                <c:pt idx="877">
                  <c:v>1.0921589688509916E-4</c:v>
                </c:pt>
                <c:pt idx="878">
                  <c:v>9.256713211604881E-5</c:v>
                </c:pt>
                <c:pt idx="879">
                  <c:v>7.7916219119210654E-5</c:v>
                </c:pt>
                <c:pt idx="880">
                  <c:v>2.0844253490875868E-4</c:v>
                </c:pt>
                <c:pt idx="881">
                  <c:v>7.1922663802384689E-5</c:v>
                </c:pt>
                <c:pt idx="882">
                  <c:v>7.2588614393169428E-5</c:v>
                </c:pt>
                <c:pt idx="883">
                  <c:v>5.8603651987163322E-5</c:v>
                </c:pt>
                <c:pt idx="884">
                  <c:v>7.1056928034374006E-4</c:v>
                </c:pt>
                <c:pt idx="885">
                  <c:v>7.9248120300780104E-5</c:v>
                </c:pt>
                <c:pt idx="886">
                  <c:v>5.3941997851764864E-5</c:v>
                </c:pt>
                <c:pt idx="887">
                  <c:v>7.1256713211599978E-5</c:v>
                </c:pt>
                <c:pt idx="888">
                  <c:v>1.9943888292159002E-2</c:v>
                </c:pt>
                <c:pt idx="889">
                  <c:v>7.5252416756213717E-5</c:v>
                </c:pt>
                <c:pt idx="890">
                  <c:v>7.8582169710042691E-5</c:v>
                </c:pt>
                <c:pt idx="891">
                  <c:v>5.0612244897983175E-5</c:v>
                </c:pt>
                <c:pt idx="892">
                  <c:v>2.0027798066595087E-2</c:v>
                </c:pt>
                <c:pt idx="893">
                  <c:v>8.5907626208390795E-5</c:v>
                </c:pt>
                <c:pt idx="894">
                  <c:v>8.6573576799175533E-5</c:v>
                </c:pt>
                <c:pt idx="895">
                  <c:v>5.5273899033334314E-5</c:v>
                </c:pt>
                <c:pt idx="896">
                  <c:v>7.5918367346951117E-5</c:v>
                </c:pt>
                <c:pt idx="897">
                  <c:v>8.2577873254609119E-5</c:v>
                </c:pt>
                <c:pt idx="898">
                  <c:v>9.6562835660615211E-5</c:v>
                </c:pt>
                <c:pt idx="899">
                  <c:v>9.5896885069830486E-5</c:v>
                </c:pt>
                <c:pt idx="900">
                  <c:v>5.7937701396331272E-5</c:v>
                </c:pt>
                <c:pt idx="901">
                  <c:v>7.9248120300780104E-5</c:v>
                </c:pt>
                <c:pt idx="902">
                  <c:v>1.0655209452205493E-4</c:v>
                </c:pt>
                <c:pt idx="903">
                  <c:v>9.5896885069830486E-5</c:v>
                </c:pt>
                <c:pt idx="904">
                  <c:v>9.9892588614396914E-5</c:v>
                </c:pt>
                <c:pt idx="905">
                  <c:v>9.7894736842090037E-5</c:v>
                </c:pt>
                <c:pt idx="906">
                  <c:v>8.4575725026868657E-5</c:v>
                </c:pt>
                <c:pt idx="907">
                  <c:v>9.9226638023659501E-5</c:v>
                </c:pt>
                <c:pt idx="908">
                  <c:v>8.9237379162219796E-5</c:v>
                </c:pt>
                <c:pt idx="909">
                  <c:v>1.1321160042966559E-4</c:v>
                </c:pt>
                <c:pt idx="910">
                  <c:v>8.1245972073039656E-5</c:v>
                </c:pt>
                <c:pt idx="911">
                  <c:v>1.0721804511279232E-4</c:v>
                </c:pt>
                <c:pt idx="912">
                  <c:v>7.7250268528473241E-5</c:v>
                </c:pt>
                <c:pt idx="913">
                  <c:v>6.9924812030077826E-5</c:v>
                </c:pt>
                <c:pt idx="914">
                  <c:v>1.0655209452205493E-4</c:v>
                </c:pt>
                <c:pt idx="915">
                  <c:v>7.7916219119210654E-5</c:v>
                </c:pt>
                <c:pt idx="916">
                  <c:v>6.726100966703355E-5</c:v>
                </c:pt>
                <c:pt idx="917">
                  <c:v>8.7905477980650359E-5</c:v>
                </c:pt>
                <c:pt idx="918">
                  <c:v>9.1235230934479333E-5</c:v>
                </c:pt>
                <c:pt idx="919">
                  <c:v>9.1235230934479333E-5</c:v>
                </c:pt>
                <c:pt idx="920">
                  <c:v>8.9237379162219796E-5</c:v>
                </c:pt>
                <c:pt idx="921">
                  <c:v>6.5263157894774012E-5</c:v>
                </c:pt>
                <c:pt idx="922">
                  <c:v>9.9226638023659501E-5</c:v>
                </c:pt>
                <c:pt idx="923">
                  <c:v>1.2053705692806099E-4</c:v>
                </c:pt>
                <c:pt idx="924">
                  <c:v>7.7916219119210654E-5</c:v>
                </c:pt>
                <c:pt idx="925">
                  <c:v>2.1576799140710676E-4</c:v>
                </c:pt>
                <c:pt idx="926">
                  <c:v>6.7926960257770963E-5</c:v>
                </c:pt>
                <c:pt idx="927">
                  <c:v>7.7250268528473241E-5</c:v>
                </c:pt>
                <c:pt idx="928">
                  <c:v>9.1901181525264085E-5</c:v>
                </c:pt>
                <c:pt idx="929">
                  <c:v>7.3321160042966378E-4</c:v>
                </c:pt>
                <c:pt idx="930">
                  <c:v>5.8603651987163322E-5</c:v>
                </c:pt>
                <c:pt idx="931">
                  <c:v>6.6595059076296164E-5</c:v>
                </c:pt>
                <c:pt idx="932">
                  <c:v>6.7926960257770963E-5</c:v>
                </c:pt>
                <c:pt idx="933">
                  <c:v>1.650625134264232E-2</c:v>
                </c:pt>
                <c:pt idx="934">
                  <c:v>7.2588614393169428E-5</c:v>
                </c:pt>
                <c:pt idx="935">
                  <c:v>6.1933404940945011E-5</c:v>
                </c:pt>
                <c:pt idx="936">
                  <c:v>6.2599355531729736E-5</c:v>
                </c:pt>
                <c:pt idx="937">
                  <c:v>2.020960257787326E-2</c:v>
                </c:pt>
                <c:pt idx="938">
                  <c:v>6.4597207303989274E-5</c:v>
                </c:pt>
                <c:pt idx="939">
                  <c:v>7.6584317937735842E-5</c:v>
                </c:pt>
                <c:pt idx="940">
                  <c:v>7.1256713211599978E-5</c:v>
                </c:pt>
                <c:pt idx="941">
                  <c:v>1.1321160042966559E-4</c:v>
                </c:pt>
                <c:pt idx="942">
                  <c:v>9.3899033297523623E-5</c:v>
                </c:pt>
                <c:pt idx="943">
                  <c:v>8.3909774436083945E-5</c:v>
                </c:pt>
                <c:pt idx="944">
                  <c:v>8.7905477980650359E-5</c:v>
                </c:pt>
                <c:pt idx="945">
                  <c:v>7.3254564983906827E-5</c:v>
                </c:pt>
                <c:pt idx="946">
                  <c:v>9.3899033297523623E-5</c:v>
                </c:pt>
                <c:pt idx="947">
                  <c:v>6.1933404940945011E-5</c:v>
                </c:pt>
                <c:pt idx="948">
                  <c:v>6.2599355531729736E-5</c:v>
                </c:pt>
                <c:pt idx="949">
                  <c:v>4.5950590762632043E-5</c:v>
                </c:pt>
                <c:pt idx="950">
                  <c:v>8.2577873254609119E-5</c:v>
                </c:pt>
                <c:pt idx="951">
                  <c:v>7.5252416756213717E-5</c:v>
                </c:pt>
                <c:pt idx="952">
                  <c:v>7.392051557464424E-5</c:v>
                </c:pt>
                <c:pt idx="953">
                  <c:v>6.3265306122467136E-5</c:v>
                </c:pt>
                <c:pt idx="954">
                  <c:v>7.0590762620862551E-5</c:v>
                </c:pt>
                <c:pt idx="955">
                  <c:v>7.1256713211599978E-5</c:v>
                </c:pt>
                <c:pt idx="956">
                  <c:v>7.8582169710042691E-5</c:v>
                </c:pt>
                <c:pt idx="957">
                  <c:v>8.7239527389912933E-5</c:v>
                </c:pt>
                <c:pt idx="958">
                  <c:v>7.9248120300780104E-5</c:v>
                </c:pt>
                <c:pt idx="959">
                  <c:v>6.9924812030077826E-5</c:v>
                </c:pt>
                <c:pt idx="960">
                  <c:v>1.0854994629436178E-4</c:v>
                </c:pt>
                <c:pt idx="961">
                  <c:v>8.7905477980650359E-5</c:v>
                </c:pt>
                <c:pt idx="962">
                  <c:v>9.056928034374192E-5</c:v>
                </c:pt>
                <c:pt idx="963">
                  <c:v>9.7228786251352624E-5</c:v>
                </c:pt>
                <c:pt idx="964">
                  <c:v>8.6573576799175533E-5</c:v>
                </c:pt>
                <c:pt idx="965">
                  <c:v>7.2588614393169428E-5</c:v>
                </c:pt>
                <c:pt idx="966">
                  <c:v>9.4564983888308348E-5</c:v>
                </c:pt>
                <c:pt idx="967">
                  <c:v>6.3931256713204562E-5</c:v>
                </c:pt>
                <c:pt idx="968">
                  <c:v>9.9892588614396914E-5</c:v>
                </c:pt>
                <c:pt idx="969">
                  <c:v>8.8571428571482396E-5</c:v>
                </c:pt>
                <c:pt idx="970">
                  <c:v>4.9280343716437381E-4</c:v>
                </c:pt>
                <c:pt idx="971">
                  <c:v>9.323308270678621E-5</c:v>
                </c:pt>
                <c:pt idx="972">
                  <c:v>1.1654135338349459E-4</c:v>
                </c:pt>
                <c:pt idx="973">
                  <c:v>1.0388829215896331E-4</c:v>
                </c:pt>
                <c:pt idx="974">
                  <c:v>7.7316863587542238E-4</c:v>
                </c:pt>
                <c:pt idx="975">
                  <c:v>1.2986036519871597E-4</c:v>
                </c:pt>
                <c:pt idx="976">
                  <c:v>1.3385606874328238E-4</c:v>
                </c:pt>
                <c:pt idx="977">
                  <c:v>9.1235230934479333E-5</c:v>
                </c:pt>
                <c:pt idx="978">
                  <c:v>1.704433941997854E-2</c:v>
                </c:pt>
                <c:pt idx="979">
                  <c:v>1.0388829215896331E-4</c:v>
                </c:pt>
                <c:pt idx="980">
                  <c:v>9.9226638023659501E-5</c:v>
                </c:pt>
                <c:pt idx="981">
                  <c:v>1.032223415682259E-4</c:v>
                </c:pt>
                <c:pt idx="982">
                  <c:v>2.0430032223415717E-2</c:v>
                </c:pt>
                <c:pt idx="983">
                  <c:v>1.1587540279270987E-4</c:v>
                </c:pt>
                <c:pt idx="984">
                  <c:v>1.025563909774885E-4</c:v>
                </c:pt>
                <c:pt idx="985">
                  <c:v>9.256713211604881E-5</c:v>
                </c:pt>
                <c:pt idx="986">
                  <c:v>8.6573576799175533E-5</c:v>
                </c:pt>
                <c:pt idx="987">
                  <c:v>1.2586466165414955E-4</c:v>
                </c:pt>
                <c:pt idx="988">
                  <c:v>1.0788399570352973E-4</c:v>
                </c:pt>
                <c:pt idx="989">
                  <c:v>8.4575725026868657E-5</c:v>
                </c:pt>
                <c:pt idx="990">
                  <c:v>8.1245972073039656E-5</c:v>
                </c:pt>
                <c:pt idx="991">
                  <c:v>9.5896885069830486E-5</c:v>
                </c:pt>
                <c:pt idx="992">
                  <c:v>9.5896885069830486E-5</c:v>
                </c:pt>
                <c:pt idx="993">
                  <c:v>1.1654135338349459E-4</c:v>
                </c:pt>
                <c:pt idx="994">
                  <c:v>1.5183673469390223E-4</c:v>
                </c:pt>
                <c:pt idx="995">
                  <c:v>1.3585392051558925E-4</c:v>
                </c:pt>
                <c:pt idx="996">
                  <c:v>1.33190118152545E-4</c:v>
                </c:pt>
                <c:pt idx="997">
                  <c:v>9.6562835660615211E-5</c:v>
                </c:pt>
                <c:pt idx="998">
                  <c:v>8.9903329752957209E-5</c:v>
                </c:pt>
                <c:pt idx="999">
                  <c:v>1.025563909774885E-4</c:v>
                </c:pt>
                <c:pt idx="1000">
                  <c:v>8.8571428571482396E-5</c:v>
                </c:pt>
                <c:pt idx="1001">
                  <c:v>8.4575725026868657E-5</c:v>
                </c:pt>
                <c:pt idx="1002">
                  <c:v>8.5907626208390795E-5</c:v>
                </c:pt>
                <c:pt idx="1003">
                  <c:v>8.7239527389912933E-5</c:v>
                </c:pt>
                <c:pt idx="1004">
                  <c:v>1.0655209452205493E-4</c:v>
                </c:pt>
                <c:pt idx="1005">
                  <c:v>8.0580021482302242E-5</c:v>
                </c:pt>
                <c:pt idx="1006">
                  <c:v>9.4564983888308348E-5</c:v>
                </c:pt>
                <c:pt idx="1007">
                  <c:v>8.8571428571482396E-5</c:v>
                </c:pt>
                <c:pt idx="1008">
                  <c:v>8.5907626208390795E-5</c:v>
                </c:pt>
                <c:pt idx="1009">
                  <c:v>1.0854994629436178E-4</c:v>
                </c:pt>
                <c:pt idx="1010">
                  <c:v>7.7916219119210654E-5</c:v>
                </c:pt>
                <c:pt idx="1011">
                  <c:v>1.0189044038670376E-4</c:v>
                </c:pt>
                <c:pt idx="1012">
                  <c:v>1.0788399570352973E-4</c:v>
                </c:pt>
                <c:pt idx="1013">
                  <c:v>1.1587540279270987E-4</c:v>
                </c:pt>
                <c:pt idx="1014">
                  <c:v>9.5230934479093073E-5</c:v>
                </c:pt>
                <c:pt idx="1015">
                  <c:v>2.3308270676694189E-4</c:v>
                </c:pt>
                <c:pt idx="1016">
                  <c:v>1.1654135338349459E-4</c:v>
                </c:pt>
                <c:pt idx="1017">
                  <c:v>1.0588614393127016E-4</c:v>
                </c:pt>
                <c:pt idx="1018">
                  <c:v>9.6562835660615211E-5</c:v>
                </c:pt>
                <c:pt idx="1019">
                  <c:v>7.678410311493341E-4</c:v>
                </c:pt>
                <c:pt idx="1020">
                  <c:v>1.4451127819550683E-4</c:v>
                </c:pt>
                <c:pt idx="1021">
                  <c:v>1.1587540279270987E-4</c:v>
                </c:pt>
                <c:pt idx="1022">
                  <c:v>1.2719656283567173E-4</c:v>
                </c:pt>
                <c:pt idx="1023">
                  <c:v>1.1121374865735873E-4</c:v>
                </c:pt>
                <c:pt idx="1024">
                  <c:v>1.1520945220197247E-4</c:v>
                </c:pt>
                <c:pt idx="1025">
                  <c:v>1.7783544575725077E-2</c:v>
                </c:pt>
                <c:pt idx="1026">
                  <c:v>8.5241675617653395E-5</c:v>
                </c:pt>
                <c:pt idx="1027">
                  <c:v>1.0721804511279232E-4</c:v>
                </c:pt>
                <c:pt idx="1028">
                  <c:v>1.0788399570352973E-4</c:v>
                </c:pt>
                <c:pt idx="1029">
                  <c:v>8.6573576799175533E-5</c:v>
                </c:pt>
                <c:pt idx="1030">
                  <c:v>1.0921589688509916E-4</c:v>
                </c:pt>
                <c:pt idx="1031">
                  <c:v>1.225349087003679E-4</c:v>
                </c:pt>
                <c:pt idx="1032">
                  <c:v>1.1187969924814345E-4</c:v>
                </c:pt>
                <c:pt idx="1033">
                  <c:v>1.1187969924814345E-4</c:v>
                </c:pt>
                <c:pt idx="1034">
                  <c:v>1.1121374865735873E-4</c:v>
                </c:pt>
                <c:pt idx="1035">
                  <c:v>1.3918367346941825E-4</c:v>
                </c:pt>
                <c:pt idx="1036">
                  <c:v>1.1121374865735873E-4</c:v>
                </c:pt>
                <c:pt idx="1037">
                  <c:v>1.6200580021482301E-2</c:v>
                </c:pt>
                <c:pt idx="1038">
                  <c:v>1.4118152524167778E-4</c:v>
                </c:pt>
                <c:pt idx="1039">
                  <c:v>1.0988184747583661E-4</c:v>
                </c:pt>
                <c:pt idx="1040">
                  <c:v>9.5230934479093073E-5</c:v>
                </c:pt>
                <c:pt idx="1041">
                  <c:v>9.9226638023659501E-5</c:v>
                </c:pt>
                <c:pt idx="1042">
                  <c:v>1.0122448979591904E-4</c:v>
                </c:pt>
                <c:pt idx="1043">
                  <c:v>1.238668098818427E-4</c:v>
                </c:pt>
                <c:pt idx="1044">
                  <c:v>1.1987110633727627E-4</c:v>
                </c:pt>
                <c:pt idx="1045">
                  <c:v>1.0588614393127016E-4</c:v>
                </c:pt>
                <c:pt idx="1046">
                  <c:v>1.0854994629436178E-4</c:v>
                </c:pt>
                <c:pt idx="1047">
                  <c:v>1.2653061224493427E-4</c:v>
                </c:pt>
                <c:pt idx="1048">
                  <c:v>1.345220193340671E-4</c:v>
                </c:pt>
                <c:pt idx="1049">
                  <c:v>1.3252416756180755E-4</c:v>
                </c:pt>
                <c:pt idx="1050">
                  <c:v>1.0455424274974803E-4</c:v>
                </c:pt>
                <c:pt idx="1051">
                  <c:v>1.2653061224493427E-4</c:v>
                </c:pt>
                <c:pt idx="1052">
                  <c:v>1.0455424274974803E-4</c:v>
                </c:pt>
                <c:pt idx="1053">
                  <c:v>1.1321160042966559E-4</c:v>
                </c:pt>
                <c:pt idx="1054">
                  <c:v>1.1853920515580147E-4</c:v>
                </c:pt>
                <c:pt idx="1055">
                  <c:v>1.0455424274974803E-4</c:v>
                </c:pt>
                <c:pt idx="1056">
                  <c:v>1.1920515574653886E-4</c:v>
                </c:pt>
                <c:pt idx="1057">
                  <c:v>1.1520945220197247E-4</c:v>
                </c:pt>
                <c:pt idx="1058">
                  <c:v>2.3374865735767929E-4</c:v>
                </c:pt>
                <c:pt idx="1059">
                  <c:v>1.2519871106341215E-4</c:v>
                </c:pt>
                <c:pt idx="1060">
                  <c:v>1.1853920515580147E-4</c:v>
                </c:pt>
                <c:pt idx="1061">
                  <c:v>1.3851772287868083E-4</c:v>
                </c:pt>
                <c:pt idx="1062">
                  <c:v>8.7039742212672785E-4</c:v>
                </c:pt>
                <c:pt idx="1063">
                  <c:v>1.0522019334053276E-4</c:v>
                </c:pt>
                <c:pt idx="1064">
                  <c:v>9.3899033297523623E-5</c:v>
                </c:pt>
                <c:pt idx="1065">
                  <c:v>8.5241675617653395E-5</c:v>
                </c:pt>
                <c:pt idx="1066">
                  <c:v>1.8330955961331906E-2</c:v>
                </c:pt>
                <c:pt idx="1067">
                  <c:v>9.323308270678621E-5</c:v>
                </c:pt>
                <c:pt idx="1068">
                  <c:v>9.3899033297523623E-5</c:v>
                </c:pt>
                <c:pt idx="1069">
                  <c:v>9.1901181525264085E-5</c:v>
                </c:pt>
                <c:pt idx="1070">
                  <c:v>1.9932567132116039E-2</c:v>
                </c:pt>
                <c:pt idx="1071">
                  <c:v>1.3252416756180755E-4</c:v>
                </c:pt>
                <c:pt idx="1072">
                  <c:v>1.1520945220197247E-4</c:v>
                </c:pt>
                <c:pt idx="1073">
                  <c:v>1.1454350161118772E-4</c:v>
                </c:pt>
                <c:pt idx="1074">
                  <c:v>8.3909774436083945E-5</c:v>
                </c:pt>
                <c:pt idx="1075">
                  <c:v>1.0788399570352973E-4</c:v>
                </c:pt>
                <c:pt idx="1076">
                  <c:v>1.0854994629436178E-4</c:v>
                </c:pt>
                <c:pt idx="1077">
                  <c:v>9.8560687432922088E-5</c:v>
                </c:pt>
                <c:pt idx="1078">
                  <c:v>2.3974221267455254E-4</c:v>
                </c:pt>
                <c:pt idx="1079">
                  <c:v>1.0921589688509916E-4</c:v>
                </c:pt>
                <c:pt idx="1080">
                  <c:v>1.032223415682259E-4</c:v>
                </c:pt>
                <c:pt idx="1081">
                  <c:v>8.2577873254609119E-5</c:v>
                </c:pt>
                <c:pt idx="1082">
                  <c:v>1.0522019334053276E-4</c:v>
                </c:pt>
                <c:pt idx="1083">
                  <c:v>1.2053705692806099E-4</c:v>
                </c:pt>
                <c:pt idx="1084">
                  <c:v>1.2586466165414955E-4</c:v>
                </c:pt>
                <c:pt idx="1085">
                  <c:v>1.0921589688509916E-4</c:v>
                </c:pt>
                <c:pt idx="1086">
                  <c:v>1.1720730397423201E-4</c:v>
                </c:pt>
                <c:pt idx="1087">
                  <c:v>1.025563909774885E-4</c:v>
                </c:pt>
                <c:pt idx="1088">
                  <c:v>1.0655209452205493E-4</c:v>
                </c:pt>
                <c:pt idx="1089">
                  <c:v>1.0388829215896331E-4</c:v>
                </c:pt>
                <c:pt idx="1090">
                  <c:v>1.2186895810958313E-4</c:v>
                </c:pt>
                <c:pt idx="1091">
                  <c:v>1.0455424274974803E-4</c:v>
                </c:pt>
                <c:pt idx="1092">
                  <c:v>9.256713211604881E-5</c:v>
                </c:pt>
                <c:pt idx="1093">
                  <c:v>9.1901181525264085E-5</c:v>
                </c:pt>
                <c:pt idx="1094">
                  <c:v>9.5230934479093073E-5</c:v>
                </c:pt>
                <c:pt idx="1095">
                  <c:v>1.0588614393127016E-4</c:v>
                </c:pt>
                <c:pt idx="1096">
                  <c:v>1.1720730397423201E-4</c:v>
                </c:pt>
                <c:pt idx="1097">
                  <c:v>1.0455424274974803E-4</c:v>
                </c:pt>
                <c:pt idx="1098">
                  <c:v>1.0388829215896331E-4</c:v>
                </c:pt>
                <c:pt idx="1099">
                  <c:v>1.1853920515580147E-4</c:v>
                </c:pt>
                <c:pt idx="1100">
                  <c:v>1.1720730397423201E-4</c:v>
                </c:pt>
                <c:pt idx="1101">
                  <c:v>9.7894736842090037E-5</c:v>
                </c:pt>
                <c:pt idx="1102">
                  <c:v>1.1321160042966559E-4</c:v>
                </c:pt>
                <c:pt idx="1103">
                  <c:v>1.1387755102040301E-4</c:v>
                </c:pt>
                <c:pt idx="1104">
                  <c:v>1.1387755102040301E-4</c:v>
                </c:pt>
                <c:pt idx="1105">
                  <c:v>1.0055853920518163E-4</c:v>
                </c:pt>
                <c:pt idx="1106">
                  <c:v>8.7905477980650359E-5</c:v>
                </c:pt>
                <c:pt idx="1107">
                  <c:v>7.0390977443608206E-4</c:v>
                </c:pt>
                <c:pt idx="1108">
                  <c:v>6.9924812030077826E-5</c:v>
                </c:pt>
                <c:pt idx="1109">
                  <c:v>8.2577873254609119E-5</c:v>
                </c:pt>
                <c:pt idx="1110">
                  <c:v>9.7228786251352624E-5</c:v>
                </c:pt>
                <c:pt idx="1111">
                  <c:v>1.4179419978517703E-2</c:v>
                </c:pt>
                <c:pt idx="1112">
                  <c:v>1.032223415682259E-4</c:v>
                </c:pt>
                <c:pt idx="1113">
                  <c:v>1.0788399570352973E-4</c:v>
                </c:pt>
                <c:pt idx="1114">
                  <c:v>9.1901181525264085E-5</c:v>
                </c:pt>
                <c:pt idx="1115">
                  <c:v>2.0307497314715397E-2</c:v>
                </c:pt>
                <c:pt idx="1116">
                  <c:v>1.0522019334053276E-4</c:v>
                </c:pt>
                <c:pt idx="1117">
                  <c:v>1.1387755102040301E-4</c:v>
                </c:pt>
                <c:pt idx="1118">
                  <c:v>1.238668098818427E-4</c:v>
                </c:pt>
                <c:pt idx="1119">
                  <c:v>2.2242749731476478E-4</c:v>
                </c:pt>
                <c:pt idx="1120">
                  <c:v>1.025563909774885E-4</c:v>
                </c:pt>
                <c:pt idx="1121">
                  <c:v>9.9226638023659501E-5</c:v>
                </c:pt>
                <c:pt idx="1122">
                  <c:v>1.311922663802381E-4</c:v>
                </c:pt>
                <c:pt idx="1123">
                  <c:v>1.0055853920518163E-4</c:v>
                </c:pt>
                <c:pt idx="1124">
                  <c:v>1.0189044038670376E-4</c:v>
                </c:pt>
                <c:pt idx="1125">
                  <c:v>7.5918367346951117E-5</c:v>
                </c:pt>
                <c:pt idx="1126">
                  <c:v>6.9258861439340413E-5</c:v>
                </c:pt>
                <c:pt idx="1127">
                  <c:v>1.1187969924814345E-4</c:v>
                </c:pt>
                <c:pt idx="1128">
                  <c:v>1.1787325456496942E-4</c:v>
                </c:pt>
                <c:pt idx="1129">
                  <c:v>1.1387755102040301E-4</c:v>
                </c:pt>
                <c:pt idx="1130">
                  <c:v>1.3518796992485185E-4</c:v>
                </c:pt>
                <c:pt idx="1131">
                  <c:v>1.225349087003679E-4</c:v>
                </c:pt>
                <c:pt idx="1132">
                  <c:v>1.0854994629436178E-4</c:v>
                </c:pt>
                <c:pt idx="1133">
                  <c:v>1.0522019334053276E-4</c:v>
                </c:pt>
                <c:pt idx="1134">
                  <c:v>1.1987110633727627E-4</c:v>
                </c:pt>
                <c:pt idx="1135">
                  <c:v>1.0122448979591904E-4</c:v>
                </c:pt>
                <c:pt idx="1136">
                  <c:v>1.2120300751879841E-4</c:v>
                </c:pt>
                <c:pt idx="1137">
                  <c:v>1.1720730397423201E-4</c:v>
                </c:pt>
                <c:pt idx="1138">
                  <c:v>1.3252416756180755E-4</c:v>
                </c:pt>
                <c:pt idx="1139">
                  <c:v>1.1520945220197247E-4</c:v>
                </c:pt>
                <c:pt idx="1140">
                  <c:v>1.3185821697102282E-4</c:v>
                </c:pt>
                <c:pt idx="1141">
                  <c:v>1.33190118152545E-4</c:v>
                </c:pt>
                <c:pt idx="1142">
                  <c:v>1.1587540279270987E-4</c:v>
                </c:pt>
                <c:pt idx="1143">
                  <c:v>1.1587540279270987E-4</c:v>
                </c:pt>
                <c:pt idx="1144">
                  <c:v>1.1520945220197247E-4</c:v>
                </c:pt>
                <c:pt idx="1145">
                  <c:v>1.2453276047262742E-4</c:v>
                </c:pt>
                <c:pt idx="1146">
                  <c:v>1.0655209452205493E-4</c:v>
                </c:pt>
                <c:pt idx="1147">
                  <c:v>1.2919441460797855E-4</c:v>
                </c:pt>
                <c:pt idx="1148">
                  <c:v>1.4850698174012053E-4</c:v>
                </c:pt>
                <c:pt idx="1149">
                  <c:v>1.1853920515580147E-4</c:v>
                </c:pt>
                <c:pt idx="1150">
                  <c:v>1.1321160042966559E-4</c:v>
                </c:pt>
                <c:pt idx="1151">
                  <c:v>9.1901181525264085E-5</c:v>
                </c:pt>
                <c:pt idx="1152">
                  <c:v>5.8870032223420432E-4</c:v>
                </c:pt>
                <c:pt idx="1153">
                  <c:v>1.4251342642324728E-4</c:v>
                </c:pt>
                <c:pt idx="1154">
                  <c:v>1.851342642320503E-4</c:v>
                </c:pt>
                <c:pt idx="1155">
                  <c:v>8.2577873254609119E-5</c:v>
                </c:pt>
                <c:pt idx="1156">
                  <c:v>1.8701224489795915E-2</c:v>
                </c:pt>
                <c:pt idx="1157">
                  <c:v>1.2986036519871597E-4</c:v>
                </c:pt>
                <c:pt idx="1158">
                  <c:v>1.1520945220197247E-4</c:v>
                </c:pt>
                <c:pt idx="1159">
                  <c:v>1.2786251342640912E-4</c:v>
                </c:pt>
                <c:pt idx="1160">
                  <c:v>2.1576799140710676E-4</c:v>
                </c:pt>
                <c:pt idx="1161">
                  <c:v>1.6249194414612664E-4</c:v>
                </c:pt>
                <c:pt idx="1162">
                  <c:v>1.3984962406015565E-4</c:v>
                </c:pt>
                <c:pt idx="1163">
                  <c:v>1.2919441460797855E-4</c:v>
                </c:pt>
                <c:pt idx="1164">
                  <c:v>1.4650912996781365E-4</c:v>
                </c:pt>
                <c:pt idx="1165">
                  <c:v>1.311922663802381E-4</c:v>
                </c:pt>
                <c:pt idx="1166">
                  <c:v>1.1520945220197247E-4</c:v>
                </c:pt>
                <c:pt idx="1167">
                  <c:v>1.4384532760472208E-4</c:v>
                </c:pt>
                <c:pt idx="1168">
                  <c:v>1.5316863587542436E-4</c:v>
                </c:pt>
                <c:pt idx="1169">
                  <c:v>1.6382384532760144E-4</c:v>
                </c:pt>
                <c:pt idx="1170">
                  <c:v>1.5982814178303503E-4</c:v>
                </c:pt>
                <c:pt idx="1171">
                  <c:v>2.5772287862512507E-4</c:v>
                </c:pt>
                <c:pt idx="1172">
                  <c:v>1.6648764769069306E-4</c:v>
                </c:pt>
                <c:pt idx="1173">
                  <c:v>1.1321160042966559E-4</c:v>
                </c:pt>
                <c:pt idx="1174">
                  <c:v>1.3984962406015565E-4</c:v>
                </c:pt>
                <c:pt idx="1175">
                  <c:v>1.2786251342640912E-4</c:v>
                </c:pt>
                <c:pt idx="1176">
                  <c:v>1.3252416756180755E-4</c:v>
                </c:pt>
                <c:pt idx="1177">
                  <c:v>1.1321160042966559E-4</c:v>
                </c:pt>
                <c:pt idx="1178">
                  <c:v>1.2186895810958313E-4</c:v>
                </c:pt>
                <c:pt idx="1179">
                  <c:v>1.238668098818427E-4</c:v>
                </c:pt>
                <c:pt idx="1180">
                  <c:v>1.1987110633727627E-4</c:v>
                </c:pt>
                <c:pt idx="1181">
                  <c:v>1.6049409237381976E-4</c:v>
                </c:pt>
                <c:pt idx="1182">
                  <c:v>1.2719656283567173E-4</c:v>
                </c:pt>
                <c:pt idx="1183">
                  <c:v>1.4717508055855108E-4</c:v>
                </c:pt>
                <c:pt idx="1184">
                  <c:v>1.1520945220197247E-4</c:v>
                </c:pt>
                <c:pt idx="1185">
                  <c:v>1.1121374865735873E-4</c:v>
                </c:pt>
                <c:pt idx="1186">
                  <c:v>1.345220193340671E-4</c:v>
                </c:pt>
                <c:pt idx="1187">
                  <c:v>1.33190118152545E-4</c:v>
                </c:pt>
                <c:pt idx="1188">
                  <c:v>1.3851772287868083E-4</c:v>
                </c:pt>
                <c:pt idx="1189">
                  <c:v>1.4650912996781365E-4</c:v>
                </c:pt>
                <c:pt idx="1190">
                  <c:v>1.3252416756180755E-4</c:v>
                </c:pt>
                <c:pt idx="1191">
                  <c:v>1.1321160042966559E-4</c:v>
                </c:pt>
                <c:pt idx="1192">
                  <c:v>1.1787325456496942E-4</c:v>
                </c:pt>
                <c:pt idx="1193">
                  <c:v>1.2519871106341215E-4</c:v>
                </c:pt>
                <c:pt idx="1194">
                  <c:v>1.3918367346941825E-4</c:v>
                </c:pt>
                <c:pt idx="1195">
                  <c:v>1.371858216971114E-4</c:v>
                </c:pt>
                <c:pt idx="1196">
                  <c:v>1.6116004296455719E-4</c:v>
                </c:pt>
                <c:pt idx="1197">
                  <c:v>8.5175080558541789E-4</c:v>
                </c:pt>
                <c:pt idx="1198">
                  <c:v>1.2852846401724118E-4</c:v>
                </c:pt>
                <c:pt idx="1199">
                  <c:v>1.5316863587542436E-4</c:v>
                </c:pt>
                <c:pt idx="1200">
                  <c:v>1.2320085929110527E-4</c:v>
                </c:pt>
                <c:pt idx="1201">
                  <c:v>2.7903329752957393E-4</c:v>
                </c:pt>
                <c:pt idx="1202">
                  <c:v>1.6915145005373731E-4</c:v>
                </c:pt>
                <c:pt idx="1203">
                  <c:v>1.991192266380564E-4</c:v>
                </c:pt>
                <c:pt idx="1204">
                  <c:v>1.4650912996781365E-4</c:v>
                </c:pt>
                <c:pt idx="1205">
                  <c:v>2.0009817400644468E-2</c:v>
                </c:pt>
                <c:pt idx="1206">
                  <c:v>1.7314715359830371E-4</c:v>
                </c:pt>
                <c:pt idx="1207">
                  <c:v>1.2986036519871597E-4</c:v>
                </c:pt>
                <c:pt idx="1208">
                  <c:v>1.7447905477982587E-4</c:v>
                </c:pt>
                <c:pt idx="1209">
                  <c:v>2.0977443609023348E-4</c:v>
                </c:pt>
                <c:pt idx="1210">
                  <c:v>1.7048335123525946E-4</c:v>
                </c:pt>
                <c:pt idx="1211">
                  <c:v>1.3385606874328238E-4</c:v>
                </c:pt>
                <c:pt idx="1212">
                  <c:v>1.6781954887216789E-4</c:v>
                </c:pt>
                <c:pt idx="1213">
                  <c:v>1.5583243823846863E-4</c:v>
                </c:pt>
                <c:pt idx="1214">
                  <c:v>1.7581095596134804E-4</c:v>
                </c:pt>
                <c:pt idx="1215">
                  <c:v>1.7780880773360757E-4</c:v>
                </c:pt>
                <c:pt idx="1216">
                  <c:v>1.891299677766167E-4</c:v>
                </c:pt>
                <c:pt idx="1217">
                  <c:v>1.9379162191192052E-4</c:v>
                </c:pt>
                <c:pt idx="1218">
                  <c:v>2.9235230934484261E-4</c:v>
                </c:pt>
                <c:pt idx="1219">
                  <c:v>1.0388829215896331E-4</c:v>
                </c:pt>
                <c:pt idx="1220">
                  <c:v>1.5183673469390223E-4</c:v>
                </c:pt>
                <c:pt idx="1221">
                  <c:v>1.7248120300756631E-4</c:v>
                </c:pt>
                <c:pt idx="1222">
                  <c:v>1.8113856068743654E-4</c:v>
                </c:pt>
                <c:pt idx="1223">
                  <c:v>1.7714285714287014E-4</c:v>
                </c:pt>
                <c:pt idx="1224">
                  <c:v>1.5516648764773121E-4</c:v>
                </c:pt>
                <c:pt idx="1225">
                  <c:v>1.6582169709990831E-4</c:v>
                </c:pt>
                <c:pt idx="1226">
                  <c:v>1.8313641245974345E-4</c:v>
                </c:pt>
                <c:pt idx="1227">
                  <c:v>3.0234156820628234E-4</c:v>
                </c:pt>
                <c:pt idx="1228">
                  <c:v>1.7581095596134804E-4</c:v>
                </c:pt>
                <c:pt idx="1229">
                  <c:v>2.0511278195492965E-4</c:v>
                </c:pt>
                <c:pt idx="1230">
                  <c:v>1.924597207304457E-4</c:v>
                </c:pt>
                <c:pt idx="1231">
                  <c:v>1.7714285714287014E-4</c:v>
                </c:pt>
                <c:pt idx="1232">
                  <c:v>1.7181525241678159E-4</c:v>
                </c:pt>
                <c:pt idx="1233">
                  <c:v>1.7847475832443959E-4</c:v>
                </c:pt>
                <c:pt idx="1234">
                  <c:v>2.1377013963479991E-4</c:v>
                </c:pt>
                <c:pt idx="1235">
                  <c:v>1.6781954887216789E-4</c:v>
                </c:pt>
                <c:pt idx="1236">
                  <c:v>1.6182599355534191E-4</c:v>
                </c:pt>
                <c:pt idx="1237">
                  <c:v>6.6595059076296164E-5</c:v>
                </c:pt>
                <c:pt idx="1238">
                  <c:v>1.891299677766167E-4</c:v>
                </c:pt>
                <c:pt idx="1239">
                  <c:v>1.7447905477982587E-4</c:v>
                </c:pt>
                <c:pt idx="1240">
                  <c:v>1.7780880773360757E-4</c:v>
                </c:pt>
                <c:pt idx="1241">
                  <c:v>1.7780880773360757E-4</c:v>
                </c:pt>
                <c:pt idx="1242">
                  <c:v>6.2599355531687141E-4</c:v>
                </c:pt>
                <c:pt idx="1243">
                  <c:v>1.8113856068743654E-4</c:v>
                </c:pt>
                <c:pt idx="1244">
                  <c:v>2.1177228786254033E-4</c:v>
                </c:pt>
                <c:pt idx="1245">
                  <c:v>1.9578947368422743E-4</c:v>
                </c:pt>
                <c:pt idx="1246">
                  <c:v>1.634708915145007E-2</c:v>
                </c:pt>
                <c:pt idx="1247">
                  <c:v>1.9445757250270525E-4</c:v>
                </c:pt>
                <c:pt idx="1248">
                  <c:v>1.7714285714287014E-4</c:v>
                </c:pt>
                <c:pt idx="1249">
                  <c:v>1.6915145005373731E-4</c:v>
                </c:pt>
                <c:pt idx="1250">
                  <c:v>2.0258216970998933E-2</c:v>
                </c:pt>
                <c:pt idx="1251">
                  <c:v>2.0444683136414493E-4</c:v>
                </c:pt>
                <c:pt idx="1252">
                  <c:v>1.991192266380564E-4</c:v>
                </c:pt>
                <c:pt idx="1253">
                  <c:v>2.011170784103159E-4</c:v>
                </c:pt>
                <c:pt idx="1254">
                  <c:v>2.2842105263163806E-4</c:v>
                </c:pt>
                <c:pt idx="1255">
                  <c:v>1.8580021482278769E-4</c:v>
                </c:pt>
                <c:pt idx="1256">
                  <c:v>1.8313641245974345E-4</c:v>
                </c:pt>
                <c:pt idx="1257">
                  <c:v>2.1243823845332505E-4</c:v>
                </c:pt>
                <c:pt idx="1258">
                  <c:v>1.851342642320503E-4</c:v>
                </c:pt>
                <c:pt idx="1259">
                  <c:v>2.6038668098821665E-4</c:v>
                </c:pt>
                <c:pt idx="1260">
                  <c:v>1.9445757250270525E-4</c:v>
                </c:pt>
                <c:pt idx="1261">
                  <c:v>1.9778732545648692E-4</c:v>
                </c:pt>
                <c:pt idx="1262">
                  <c:v>1.9712137486574952E-4</c:v>
                </c:pt>
                <c:pt idx="1263">
                  <c:v>2.1243823845332505E-4</c:v>
                </c:pt>
                <c:pt idx="1264">
                  <c:v>1.98453276047319E-4</c:v>
                </c:pt>
                <c:pt idx="1265">
                  <c:v>2.1776584317936631E-4</c:v>
                </c:pt>
                <c:pt idx="1266">
                  <c:v>2.1843179377019833E-4</c:v>
                </c:pt>
                <c:pt idx="1267">
                  <c:v>2.0511278195492965E-4</c:v>
                </c:pt>
                <c:pt idx="1268">
                  <c:v>1.98453276047319E-4</c:v>
                </c:pt>
                <c:pt idx="1269">
                  <c:v>2.2176154672398006E-4</c:v>
                </c:pt>
                <c:pt idx="1270">
                  <c:v>2.1510204081636936E-4</c:v>
                </c:pt>
                <c:pt idx="1271">
                  <c:v>1.9778732545648692E-4</c:v>
                </c:pt>
                <c:pt idx="1272">
                  <c:v>1.9778732545648692E-4</c:v>
                </c:pt>
                <c:pt idx="1273">
                  <c:v>2.0844253490875868E-4</c:v>
                </c:pt>
                <c:pt idx="1274">
                  <c:v>2.0844253490875868E-4</c:v>
                </c:pt>
                <c:pt idx="1275">
                  <c:v>1.8180451127822129E-4</c:v>
                </c:pt>
                <c:pt idx="1276">
                  <c:v>1.891299677766167E-4</c:v>
                </c:pt>
                <c:pt idx="1277">
                  <c:v>1.6382384532760144E-4</c:v>
                </c:pt>
                <c:pt idx="1278">
                  <c:v>1.8047261009669914E-4</c:v>
                </c:pt>
                <c:pt idx="1279">
                  <c:v>1.6981740064447471E-4</c:v>
                </c:pt>
                <c:pt idx="1280">
                  <c:v>1.8247046186900599E-4</c:v>
                </c:pt>
                <c:pt idx="1281">
                  <c:v>1.8446831364126557E-4</c:v>
                </c:pt>
                <c:pt idx="1282">
                  <c:v>1.8580021482278769E-4</c:v>
                </c:pt>
                <c:pt idx="1283">
                  <c:v>1.8113856068743654E-4</c:v>
                </c:pt>
                <c:pt idx="1284">
                  <c:v>2.4573576799142584E-4</c:v>
                </c:pt>
                <c:pt idx="1285">
                  <c:v>2.0577873254566708E-4</c:v>
                </c:pt>
                <c:pt idx="1286">
                  <c:v>2.1643394199789148E-4</c:v>
                </c:pt>
                <c:pt idx="1287">
                  <c:v>8.8704618689582548E-4</c:v>
                </c:pt>
                <c:pt idx="1288">
                  <c:v>2.0511278195492965E-4</c:v>
                </c:pt>
                <c:pt idx="1289">
                  <c:v>2.2109559613319531E-4</c:v>
                </c:pt>
                <c:pt idx="1290">
                  <c:v>1.8779806659504725E-4</c:v>
                </c:pt>
                <c:pt idx="1291">
                  <c:v>1.6836562835660564E-2</c:v>
                </c:pt>
                <c:pt idx="1292">
                  <c:v>1.924597207304457E-4</c:v>
                </c:pt>
                <c:pt idx="1293">
                  <c:v>6.9258861439340413E-5</c:v>
                </c:pt>
                <c:pt idx="1294">
                  <c:v>2.2642320085970971E-5</c:v>
                </c:pt>
                <c:pt idx="1295">
                  <c:v>1.356341568206232E-2</c:v>
                </c:pt>
                <c:pt idx="1296">
                  <c:v>-1.7980665950586709E-4</c:v>
                </c:pt>
                <c:pt idx="1297">
                  <c:v>-2.9701396348009909E-4</c:v>
                </c:pt>
                <c:pt idx="1298">
                  <c:v>-4.8547798066593106E-4</c:v>
                </c:pt>
                <c:pt idx="1299">
                  <c:v>-5.5074113856065784E-4</c:v>
                </c:pt>
                <c:pt idx="1300">
                  <c:v>-6.5862513426423474E-4</c:v>
                </c:pt>
                <c:pt idx="1301">
                  <c:v>-7.7982814178298573E-4</c:v>
                </c:pt>
                <c:pt idx="1302">
                  <c:v>-8.9770139634800258E-4</c:v>
                </c:pt>
                <c:pt idx="1303">
                  <c:v>-9.7761546723952033E-4</c:v>
                </c:pt>
                <c:pt idx="1304">
                  <c:v>-1.0555316863587307E-3</c:v>
                </c:pt>
                <c:pt idx="1305">
                  <c:v>-1.131450053705682E-3</c:v>
                </c:pt>
                <c:pt idx="1306">
                  <c:v>-1.1867239527389691E-3</c:v>
                </c:pt>
                <c:pt idx="1307">
                  <c:v>-1.21003222341563E-3</c:v>
                </c:pt>
                <c:pt idx="1308">
                  <c:v>-1.2626423200858728E-3</c:v>
                </c:pt>
                <c:pt idx="1309">
                  <c:v>-1.3405585392051308E-3</c:v>
                </c:pt>
                <c:pt idx="1310">
                  <c:v>-1.405821697099857E-3</c:v>
                </c:pt>
                <c:pt idx="1311">
                  <c:v>-1.4570998925886253E-3</c:v>
                </c:pt>
                <c:pt idx="1312">
                  <c:v>-1.5603222341568038E-3</c:v>
                </c:pt>
                <c:pt idx="1313">
                  <c:v>-1.6575510204081564E-3</c:v>
                </c:pt>
                <c:pt idx="1314">
                  <c:v>-1.8240386680988022E-3</c:v>
                </c:pt>
                <c:pt idx="1315">
                  <c:v>-2.0611170784103107E-3</c:v>
                </c:pt>
                <c:pt idx="1316">
                  <c:v>-2.2062943071965548E-3</c:v>
                </c:pt>
                <c:pt idx="1317">
                  <c:v>-2.2968635875402496E-3</c:v>
                </c:pt>
                <c:pt idx="1318">
                  <c:v>-2.3368206229860081E-3</c:v>
                </c:pt>
                <c:pt idx="1319">
                  <c:v>-2.3747798066594598E-3</c:v>
                </c:pt>
                <c:pt idx="1320">
                  <c:v>-2.3974221267454312E-3</c:v>
                </c:pt>
                <c:pt idx="1321">
                  <c:v>-2.4087432867883458E-3</c:v>
                </c:pt>
                <c:pt idx="1322">
                  <c:v>-2.3954242749731243E-3</c:v>
                </c:pt>
                <c:pt idx="1323">
                  <c:v>-2.3681203007518492E-3</c:v>
                </c:pt>
                <c:pt idx="1324">
                  <c:v>-2.0751020408163166E-3</c:v>
                </c:pt>
                <c:pt idx="1325">
                  <c:v>-2.2848764769065029E-3</c:v>
                </c:pt>
                <c:pt idx="1326">
                  <c:v>-2.2329323308270446E-3</c:v>
                </c:pt>
                <c:pt idx="1327">
                  <c:v>-2.1809881847475393E-3</c:v>
                </c:pt>
                <c:pt idx="1328">
                  <c:v>-1.9971858216971056E-3</c:v>
                </c:pt>
                <c:pt idx="1329">
                  <c:v>-2.0384747583243393E-3</c:v>
                </c:pt>
                <c:pt idx="1330">
                  <c:v>-1.9758754027926571E-3</c:v>
                </c:pt>
                <c:pt idx="1331">
                  <c:v>-1.8966272824919243E-3</c:v>
                </c:pt>
                <c:pt idx="1332">
                  <c:v>-1.2146938775510284E-3</c:v>
                </c:pt>
                <c:pt idx="1333">
                  <c:v>-1.7534479054779869E-3</c:v>
                </c:pt>
                <c:pt idx="1334">
                  <c:v>-1.6995059076261748E-3</c:v>
                </c:pt>
                <c:pt idx="1335">
                  <c:v>-1.6402363050483214E-3</c:v>
                </c:pt>
                <c:pt idx="1336">
                  <c:v>1.8522749731471565E-2</c:v>
                </c:pt>
                <c:pt idx="1337">
                  <c:v>-1.5436734693877537E-3</c:v>
                </c:pt>
                <c:pt idx="1338">
                  <c:v>-1.549001074113842E-3</c:v>
                </c:pt>
                <c:pt idx="1339">
                  <c:v>-1.5250268528463964E-3</c:v>
                </c:pt>
                <c:pt idx="1340">
                  <c:v>1.8123845327604762E-2</c:v>
                </c:pt>
                <c:pt idx="1341">
                  <c:v>-1.4943931256712925E-3</c:v>
                </c:pt>
                <c:pt idx="1342">
                  <c:v>-1.4371213748657458E-3</c:v>
                </c:pt>
                <c:pt idx="1343">
                  <c:v>-1.4544360902255338E-3</c:v>
                </c:pt>
                <c:pt idx="1344">
                  <c:v>-1.4124812030074682E-3</c:v>
                </c:pt>
                <c:pt idx="1345">
                  <c:v>-1.4224704618689078E-3</c:v>
                </c:pt>
                <c:pt idx="1346">
                  <c:v>-1.400494092373769E-3</c:v>
                </c:pt>
                <c:pt idx="1347">
                  <c:v>-1.4444468313640942E-3</c:v>
                </c:pt>
                <c:pt idx="1348">
                  <c:v>-1.4404511278195275E-3</c:v>
                </c:pt>
                <c:pt idx="1349">
                  <c:v>-1.4291299677765656E-3</c:v>
                </c:pt>
                <c:pt idx="1350">
                  <c:v>-1.4750805585391977E-3</c:v>
                </c:pt>
                <c:pt idx="1351">
                  <c:v>-1.4877336197636818E-3</c:v>
                </c:pt>
                <c:pt idx="1352">
                  <c:v>-1.5043823845327319E-3</c:v>
                </c:pt>
                <c:pt idx="1353">
                  <c:v>-1.5103759398496055E-3</c:v>
                </c:pt>
                <c:pt idx="1354">
                  <c:v>-1.4930612244897703E-3</c:v>
                </c:pt>
                <c:pt idx="1355">
                  <c:v>-1.4850698174006375E-3</c:v>
                </c:pt>
                <c:pt idx="1356">
                  <c:v>-1.5416756176154468E-3</c:v>
                </c:pt>
                <c:pt idx="1357">
                  <c:v>-1.5849624060150344E-3</c:v>
                </c:pt>
                <c:pt idx="1358">
                  <c:v>-1.6135982814178315E-3</c:v>
                </c:pt>
                <c:pt idx="1359">
                  <c:v>-1.6395703544575366E-3</c:v>
                </c:pt>
                <c:pt idx="1360">
                  <c:v>-1.698174006444653E-3</c:v>
                </c:pt>
                <c:pt idx="1361">
                  <c:v>-1.6895166487647351E-3</c:v>
                </c:pt>
                <c:pt idx="1362">
                  <c:v>-1.7314715359828009E-3</c:v>
                </c:pt>
                <c:pt idx="1363">
                  <c:v>-1.7567776584317685E-3</c:v>
                </c:pt>
                <c:pt idx="1364">
                  <c:v>-1.7587755102040281E-3</c:v>
                </c:pt>
                <c:pt idx="1365">
                  <c:v>-1.7814178302899991E-3</c:v>
                </c:pt>
                <c:pt idx="1366">
                  <c:v>-1.8053920515574448E-3</c:v>
                </c:pt>
                <c:pt idx="1367">
                  <c:v>-1.8133834586466252E-3</c:v>
                </c:pt>
                <c:pt idx="1368">
                  <c:v>-1.8386895810955457E-3</c:v>
                </c:pt>
                <c:pt idx="1369">
                  <c:v>-1.7068313641245704E-3</c:v>
                </c:pt>
                <c:pt idx="1370">
                  <c:v>-1.8646616541352985E-3</c:v>
                </c:pt>
                <c:pt idx="1371">
                  <c:v>-1.8979591836734465E-3</c:v>
                </c:pt>
                <c:pt idx="1372">
                  <c:v>-1.7348012889365824E-3</c:v>
                </c:pt>
                <c:pt idx="1373">
                  <c:v>-1.5756390977443321E-3</c:v>
                </c:pt>
                <c:pt idx="1374">
                  <c:v>-1.7114930182599213E-3</c:v>
                </c:pt>
                <c:pt idx="1375">
                  <c:v>-1.6642105263157672E-3</c:v>
                </c:pt>
                <c:pt idx="1376">
                  <c:v>-1.7441245972072846E-3</c:v>
                </c:pt>
                <c:pt idx="1377">
                  <c:v>-1.3378947368420865E-3</c:v>
                </c:pt>
                <c:pt idx="1378">
                  <c:v>-1.7661009667024237E-3</c:v>
                </c:pt>
                <c:pt idx="1379">
                  <c:v>-1.7860794844253029E-3</c:v>
                </c:pt>
                <c:pt idx="1380">
                  <c:v>-1.8247046186895396E-3</c:v>
                </c:pt>
                <c:pt idx="1381">
                  <c:v>1.5567261009667035E-2</c:v>
                </c:pt>
                <c:pt idx="1382">
                  <c:v>-1.8719871106336937E-3</c:v>
                </c:pt>
                <c:pt idx="1383">
                  <c:v>-1.8839742212674404E-3</c:v>
                </c:pt>
                <c:pt idx="1384">
                  <c:v>-1.8859720730397002E-3</c:v>
                </c:pt>
                <c:pt idx="1385">
                  <c:v>1.3199140708915187E-2</c:v>
                </c:pt>
                <c:pt idx="1386">
                  <c:v>-1.92060150375937E-3</c:v>
                </c:pt>
                <c:pt idx="1387">
                  <c:v>-1.92060150375937E-3</c:v>
                </c:pt>
                <c:pt idx="1388">
                  <c:v>-1.9032867883995823E-3</c:v>
                </c:pt>
                <c:pt idx="1389">
                  <c:v>-1.9678839957035245E-3</c:v>
                </c:pt>
                <c:pt idx="1390">
                  <c:v>-1.9772073039742268E-3</c:v>
                </c:pt>
                <c:pt idx="1391">
                  <c:v>-1.9878625134264034E-3</c:v>
                </c:pt>
                <c:pt idx="1392">
                  <c:v>-1.9998496240601501E-3</c:v>
                </c:pt>
                <c:pt idx="1393">
                  <c:v>-2.0378088077336021E-3</c:v>
                </c:pt>
                <c:pt idx="1394">
                  <c:v>-2.0684425349086592E-3</c:v>
                </c:pt>
                <c:pt idx="1395">
                  <c:v>-2.0764339419978386E-3</c:v>
                </c:pt>
                <c:pt idx="1396">
                  <c:v>-2.0844253490869716E-3</c:v>
                </c:pt>
                <c:pt idx="1397">
                  <c:v>-2.073104189044057E-3</c:v>
                </c:pt>
                <c:pt idx="1398">
                  <c:v>-2.0624489795917854E-3</c:v>
                </c:pt>
                <c:pt idx="1399">
                  <c:v>-2.0884210526315376E-3</c:v>
                </c:pt>
                <c:pt idx="1400">
                  <c:v>-2.099076262083715E-3</c:v>
                </c:pt>
                <c:pt idx="1401">
                  <c:v>-2.1337056928034323E-3</c:v>
                </c:pt>
                <c:pt idx="1402">
                  <c:v>-2.1330397422126483E-3</c:v>
                </c:pt>
                <c:pt idx="1403">
                  <c:v>-2.1650053705692266E-3</c:v>
                </c:pt>
                <c:pt idx="1404">
                  <c:v>-2.1323737916218626E-3</c:v>
                </c:pt>
                <c:pt idx="1405">
                  <c:v>-2.1550161117077867E-3</c:v>
                </c:pt>
                <c:pt idx="1406">
                  <c:v>-2.1856498388828907E-3</c:v>
                </c:pt>
                <c:pt idx="1407">
                  <c:v>-2.1929752953812861E-3</c:v>
                </c:pt>
                <c:pt idx="1408">
                  <c:v>-2.2149516648764249E-3</c:v>
                </c:pt>
                <c:pt idx="1409">
                  <c:v>-2.226272824919434E-3</c:v>
                </c:pt>
                <c:pt idx="1410">
                  <c:v>-2.2309344790547377E-3</c:v>
                </c:pt>
                <c:pt idx="1411">
                  <c:v>-2.2389258861438711E-3</c:v>
                </c:pt>
                <c:pt idx="1412">
                  <c:v>-2.236928034371611E-3</c:v>
                </c:pt>
                <c:pt idx="1413">
                  <c:v>-2.2622341568205788E-3</c:v>
                </c:pt>
                <c:pt idx="1414">
                  <c:v>-2.2882062298603318E-3</c:v>
                </c:pt>
                <c:pt idx="1415">
                  <c:v>-2.3208378088076954E-3</c:v>
                </c:pt>
                <c:pt idx="1416">
                  <c:v>-2.3228356605800018E-3</c:v>
                </c:pt>
                <c:pt idx="1417">
                  <c:v>-2.3301611170783976E-3</c:v>
                </c:pt>
                <c:pt idx="1418">
                  <c:v>-2.1836519871106311E-3</c:v>
                </c:pt>
                <c:pt idx="1419">
                  <c:v>-2.3081847475832111E-3</c:v>
                </c:pt>
                <c:pt idx="1420">
                  <c:v>-2.3368206229860081E-3</c:v>
                </c:pt>
                <c:pt idx="1421">
                  <c:v>-2.3321589688506568E-3</c:v>
                </c:pt>
                <c:pt idx="1422">
                  <c:v>-1.840021482277115E-3</c:v>
                </c:pt>
                <c:pt idx="1423">
                  <c:v>-2.3787755102040267E-3</c:v>
                </c:pt>
                <c:pt idx="1424">
                  <c:v>-2.3987540279269059E-3</c:v>
                </c:pt>
                <c:pt idx="1425">
                  <c:v>-2.4253920515574434E-3</c:v>
                </c:pt>
                <c:pt idx="1426">
                  <c:v>1.8304983888292152E-2</c:v>
                </c:pt>
                <c:pt idx="1427">
                  <c:v>-2.3960902255639087E-3</c:v>
                </c:pt>
                <c:pt idx="1428">
                  <c:v>-2.4380451127819273E-3</c:v>
                </c:pt>
                <c:pt idx="1429">
                  <c:v>-2.4293877551020567E-3</c:v>
                </c:pt>
                <c:pt idx="1430">
                  <c:v>1.1626831364124636E-2</c:v>
                </c:pt>
                <c:pt idx="1431">
                  <c:v>-2.4067454350160857E-3</c:v>
                </c:pt>
                <c:pt idx="1432">
                  <c:v>-2.4267239527389654E-3</c:v>
                </c:pt>
                <c:pt idx="1433">
                  <c:v>-2.418066595059048E-3</c:v>
                </c:pt>
                <c:pt idx="1434">
                  <c:v>-2.4047475832437793E-3</c:v>
                </c:pt>
                <c:pt idx="1435">
                  <c:v>-2.3861009667024693E-3</c:v>
                </c:pt>
                <c:pt idx="1436">
                  <c:v>-2.4020837808807348E-3</c:v>
                </c:pt>
                <c:pt idx="1437">
                  <c:v>-2.3854350161116845E-3</c:v>
                </c:pt>
                <c:pt idx="1438">
                  <c:v>-2.3934264232008643E-3</c:v>
                </c:pt>
                <c:pt idx="1439">
                  <c:v>-2.3987540279269059E-3</c:v>
                </c:pt>
                <c:pt idx="1440">
                  <c:v>-2.3727819548872001E-3</c:v>
                </c:pt>
                <c:pt idx="1441">
                  <c:v>-2.3661224489795901E-3</c:v>
                </c:pt>
                <c:pt idx="1442">
                  <c:v>-2.3421482277120966E-3</c:v>
                </c:pt>
                <c:pt idx="1443">
                  <c:v>-2.3368206229860081E-3</c:v>
                </c:pt>
                <c:pt idx="1444">
                  <c:v>-2.3548012889365809E-3</c:v>
                </c:pt>
                <c:pt idx="1445">
                  <c:v>-2.3574650912996722E-3</c:v>
                </c:pt>
                <c:pt idx="1446">
                  <c:v>-2.3374865735767934E-3</c:v>
                </c:pt>
                <c:pt idx="1447">
                  <c:v>-2.3254994629430463E-3</c:v>
                </c:pt>
                <c:pt idx="1448">
                  <c:v>-2.3321589688506568E-3</c:v>
                </c:pt>
                <c:pt idx="1449">
                  <c:v>-2.305520945220167E-3</c:v>
                </c:pt>
                <c:pt idx="1450">
                  <c:v>-2.2655639097744085E-3</c:v>
                </c:pt>
                <c:pt idx="1451">
                  <c:v>-2.236928034371611E-3</c:v>
                </c:pt>
                <c:pt idx="1452">
                  <c:v>-2.1923093447905012E-3</c:v>
                </c:pt>
                <c:pt idx="1453">
                  <c:v>-2.1363694951664768E-3</c:v>
                </c:pt>
                <c:pt idx="1454">
                  <c:v>-2.0677765843179212E-3</c:v>
                </c:pt>
                <c:pt idx="1455">
                  <c:v>-1.9951879699247987E-3</c:v>
                </c:pt>
                <c:pt idx="1456">
                  <c:v>-1.8859720730397002E-3</c:v>
                </c:pt>
                <c:pt idx="1457">
                  <c:v>-1.8100537056927961E-3</c:v>
                </c:pt>
                <c:pt idx="1458">
                  <c:v>-1.670870032223425E-3</c:v>
                </c:pt>
                <c:pt idx="1459">
                  <c:v>-1.5283566058001778E-3</c:v>
                </c:pt>
                <c:pt idx="1460">
                  <c:v>-1.3665306122448359E-3</c:v>
                </c:pt>
                <c:pt idx="1461">
                  <c:v>-1.2273469387755124E-3</c:v>
                </c:pt>
                <c:pt idx="1462">
                  <c:v>-1.0322234156820225E-3</c:v>
                </c:pt>
                <c:pt idx="1463">
                  <c:v>-2.9435016111705484E-4</c:v>
                </c:pt>
                <c:pt idx="1464">
                  <c:v>-4.1422126745433108E-4</c:v>
                </c:pt>
                <c:pt idx="1465">
                  <c:v>-6.9924812030030514E-5</c:v>
                </c:pt>
                <c:pt idx="1466">
                  <c:v>2.8169709989261818E-4</c:v>
                </c:pt>
                <c:pt idx="1467">
                  <c:v>1.4551020408163659E-3</c:v>
                </c:pt>
                <c:pt idx="1468">
                  <c:v>1.5643179377014178E-3</c:v>
                </c:pt>
                <c:pt idx="1469">
                  <c:v>2.601203007518791E-3</c:v>
                </c:pt>
                <c:pt idx="1470">
                  <c:v>4.2647475832438683E-3</c:v>
                </c:pt>
                <c:pt idx="1471">
                  <c:v>2.0834264232008608E-2</c:v>
                </c:pt>
                <c:pt idx="1472">
                  <c:v>7.8808592910848945E-3</c:v>
                </c:pt>
                <c:pt idx="1473">
                  <c:v>9.9000214822771385E-3</c:v>
                </c:pt>
                <c:pt idx="1474">
                  <c:v>1.2102320085929126E-2</c:v>
                </c:pt>
                <c:pt idx="1475">
                  <c:v>2.8247626208378097E-2</c:v>
                </c:pt>
                <c:pt idx="1476">
                  <c:v>1.4824060150375981E-2</c:v>
                </c:pt>
                <c:pt idx="1477">
                  <c:v>1.5334844253490876E-2</c:v>
                </c:pt>
                <c:pt idx="1478">
                  <c:v>1.5553941997851768E-2</c:v>
                </c:pt>
                <c:pt idx="1479">
                  <c:v>1.5559269602577903E-2</c:v>
                </c:pt>
                <c:pt idx="1480">
                  <c:v>1.5920214822771207E-2</c:v>
                </c:pt>
                <c:pt idx="1481">
                  <c:v>1.7092287862513433E-2</c:v>
                </c:pt>
                <c:pt idx="1482">
                  <c:v>1.7923394199785184E-2</c:v>
                </c:pt>
                <c:pt idx="1483">
                  <c:v>1.845415682062301E-2</c:v>
                </c:pt>
                <c:pt idx="1484">
                  <c:v>1.875250268528468E-2</c:v>
                </c:pt>
                <c:pt idx="1485">
                  <c:v>1.8937636949516636E-2</c:v>
                </c:pt>
                <c:pt idx="1486">
                  <c:v>1.9136756176154689E-2</c:v>
                </c:pt>
                <c:pt idx="1487">
                  <c:v>3.8860880773362021E-2</c:v>
                </c:pt>
                <c:pt idx="1488">
                  <c:v>1.9515682062298614E-2</c:v>
                </c:pt>
                <c:pt idx="1489">
                  <c:v>1.9731450053705721E-2</c:v>
                </c:pt>
                <c:pt idx="1490">
                  <c:v>2.0033125671321171E-2</c:v>
                </c:pt>
                <c:pt idx="1491">
                  <c:v>2.0310161117078437E-2</c:v>
                </c:pt>
                <c:pt idx="1492">
                  <c:v>2.0647798066595082E-2</c:v>
                </c:pt>
                <c:pt idx="1493">
                  <c:v>2.1199871106337309E-2</c:v>
                </c:pt>
                <c:pt idx="1494">
                  <c:v>2.2259398496240607E-2</c:v>
                </c:pt>
                <c:pt idx="1495">
                  <c:v>2.3797078410311531E-2</c:v>
                </c:pt>
                <c:pt idx="1496">
                  <c:v>2.5675725026852888E-2</c:v>
                </c:pt>
                <c:pt idx="1497">
                  <c:v>2.6958345864661688E-2</c:v>
                </c:pt>
                <c:pt idx="1498">
                  <c:v>2.7692889366272875E-2</c:v>
                </c:pt>
                <c:pt idx="1499">
                  <c:v>2.7965929108485527E-2</c:v>
                </c:pt>
                <c:pt idx="1500">
                  <c:v>2.8238968850698223E-2</c:v>
                </c:pt>
                <c:pt idx="1501">
                  <c:v>2.7849387755102078E-2</c:v>
                </c:pt>
                <c:pt idx="1502">
                  <c:v>2.6907067669172967E-2</c:v>
                </c:pt>
                <c:pt idx="1503">
                  <c:v>2.5589151450053707E-2</c:v>
                </c:pt>
                <c:pt idx="1504">
                  <c:v>2.4134049409237395E-2</c:v>
                </c:pt>
                <c:pt idx="1505">
                  <c:v>2.2745542427497323E-2</c:v>
                </c:pt>
                <c:pt idx="1506">
                  <c:v>2.1450934479054773E-2</c:v>
                </c:pt>
                <c:pt idx="1507">
                  <c:v>1.9855316863587567E-2</c:v>
                </c:pt>
                <c:pt idx="1508">
                  <c:v>1.8621976369495225E-2</c:v>
                </c:pt>
                <c:pt idx="1509">
                  <c:v>1.6275166487647728E-2</c:v>
                </c:pt>
                <c:pt idx="1510">
                  <c:v>1.4598968850698172E-2</c:v>
                </c:pt>
                <c:pt idx="1511">
                  <c:v>1.3249087003222384E-2</c:v>
                </c:pt>
                <c:pt idx="1512">
                  <c:v>1.2644403866809869E-2</c:v>
                </c:pt>
                <c:pt idx="1513">
                  <c:v>1.1154006444683189E-2</c:v>
                </c:pt>
                <c:pt idx="1514">
                  <c:v>1.019503759398498E-2</c:v>
                </c:pt>
                <c:pt idx="1515">
                  <c:v>9.4858002148228079E-3</c:v>
                </c:pt>
                <c:pt idx="1516">
                  <c:v>2.3279634801288928E-2</c:v>
                </c:pt>
                <c:pt idx="1517">
                  <c:v>8.0759828141782897E-3</c:v>
                </c:pt>
                <c:pt idx="1518">
                  <c:v>7.4000429645542662E-3</c:v>
                </c:pt>
                <c:pt idx="1519">
                  <c:v>6.8233297529538099E-3</c:v>
                </c:pt>
                <c:pt idx="1520">
                  <c:v>2.3125134264232031E-2</c:v>
                </c:pt>
                <c:pt idx="1521">
                  <c:v>5.9529323308270812E-3</c:v>
                </c:pt>
                <c:pt idx="1522">
                  <c:v>5.5586895810955817E-3</c:v>
                </c:pt>
                <c:pt idx="1523">
                  <c:v>5.2330397422127332E-3</c:v>
                </c:pt>
                <c:pt idx="1524">
                  <c:v>4.908721804511313E-3</c:v>
                </c:pt>
                <c:pt idx="1525">
                  <c:v>4.6216970998926056E-3</c:v>
                </c:pt>
                <c:pt idx="1526">
                  <c:v>4.3566487647690852E-3</c:v>
                </c:pt>
                <c:pt idx="1527">
                  <c:v>4.1248979591837123E-3</c:v>
                </c:pt>
                <c:pt idx="1528">
                  <c:v>3.9837164339419882E-3</c:v>
                </c:pt>
                <c:pt idx="1529">
                  <c:v>3.6747153598281892E-3</c:v>
                </c:pt>
                <c:pt idx="1530">
                  <c:v>3.5088936627282806E-3</c:v>
                </c:pt>
                <c:pt idx="1531">
                  <c:v>3.315767991407145E-3</c:v>
                </c:pt>
                <c:pt idx="1532">
                  <c:v>3.1625993555317207E-3</c:v>
                </c:pt>
                <c:pt idx="1533">
                  <c:v>2.9987755102041194E-3</c:v>
                </c:pt>
                <c:pt idx="1534">
                  <c:v>2.8642534908700518E-3</c:v>
                </c:pt>
                <c:pt idx="1535">
                  <c:v>2.7403866809882094E-3</c:v>
                </c:pt>
                <c:pt idx="1536">
                  <c:v>2.6225134264232404E-3</c:v>
                </c:pt>
                <c:pt idx="1537">
                  <c:v>2.5352738990332799E-3</c:v>
                </c:pt>
                <c:pt idx="1538">
                  <c:v>2.430053705692842E-3</c:v>
                </c:pt>
                <c:pt idx="1539">
                  <c:v>2.2662298603652407E-3</c:v>
                </c:pt>
                <c:pt idx="1540">
                  <c:v>2.2062943071966021E-3</c:v>
                </c:pt>
                <c:pt idx="1541">
                  <c:v>2.1436949516649199E-3</c:v>
                </c:pt>
                <c:pt idx="1542">
                  <c:v>2.1077336197637278E-3</c:v>
                </c:pt>
                <c:pt idx="1543">
                  <c:v>2.02781954887221E-3</c:v>
                </c:pt>
                <c:pt idx="1544">
                  <c:v>1.9439097744361259E-3</c:v>
                </c:pt>
                <c:pt idx="1545">
                  <c:v>1.8393555316863781E-3</c:v>
                </c:pt>
                <c:pt idx="1546">
                  <c:v>1.8247046186895871E-3</c:v>
                </c:pt>
                <c:pt idx="1547">
                  <c:v>1.742126745435025E-3</c:v>
                </c:pt>
                <c:pt idx="1548">
                  <c:v>1.7141568206230132E-3</c:v>
                </c:pt>
                <c:pt idx="1549">
                  <c:v>1.6628786251342449E-3</c:v>
                </c:pt>
                <c:pt idx="1550">
                  <c:v>1.6315789473684511E-3</c:v>
                </c:pt>
                <c:pt idx="1551">
                  <c:v>1.57364124597212E-3</c:v>
                </c:pt>
                <c:pt idx="1552">
                  <c:v>1.5490010741138897E-3</c:v>
                </c:pt>
                <c:pt idx="1553">
                  <c:v>1.6349087003222802E-3</c:v>
                </c:pt>
                <c:pt idx="1554">
                  <c:v>1.453104189044059E-3</c:v>
                </c:pt>
                <c:pt idx="1555">
                  <c:v>1.4038238453276451E-3</c:v>
                </c:pt>
                <c:pt idx="1556">
                  <c:v>1.3332330827067827E-3</c:v>
                </c:pt>
                <c:pt idx="1557">
                  <c:v>2.0484640171858268E-3</c:v>
                </c:pt>
                <c:pt idx="1558">
                  <c:v>1.1973791621912406E-3</c:v>
                </c:pt>
                <c:pt idx="1559">
                  <c:v>1.3412244897959627E-3</c:v>
                </c:pt>
                <c:pt idx="1560">
                  <c:v>1.5230290010741366E-3</c:v>
                </c:pt>
                <c:pt idx="1561">
                  <c:v>2.0951471535982841E-2</c:v>
                </c:pt>
                <c:pt idx="1562">
                  <c:v>1.829366272824938E-3</c:v>
                </c:pt>
                <c:pt idx="1563">
                  <c:v>1.9891944146079731E-3</c:v>
                </c:pt>
                <c:pt idx="1564">
                  <c:v>2.0997422126745944E-3</c:v>
                </c:pt>
                <c:pt idx="1565">
                  <c:v>1.8484790547798072E-2</c:v>
                </c:pt>
                <c:pt idx="1566">
                  <c:v>2.3494736842105866E-3</c:v>
                </c:pt>
                <c:pt idx="1567">
                  <c:v>2.4720085929108605E-3</c:v>
                </c:pt>
                <c:pt idx="1568">
                  <c:v>2.5732330827067792E-3</c:v>
                </c:pt>
                <c:pt idx="1569">
                  <c:v>2.7517078410311713E-3</c:v>
                </c:pt>
                <c:pt idx="1570">
                  <c:v>2.7443823845327759E-3</c:v>
                </c:pt>
                <c:pt idx="1571">
                  <c:v>2.8136412459721163E-3</c:v>
                </c:pt>
                <c:pt idx="1572">
                  <c:v>2.8762406015037986E-3</c:v>
                </c:pt>
                <c:pt idx="1573">
                  <c:v>2.8875617615467604E-3</c:v>
                </c:pt>
                <c:pt idx="1574">
                  <c:v>2.9588184747583604E-3</c:v>
                </c:pt>
                <c:pt idx="1575">
                  <c:v>3.0267454350161316E-3</c:v>
                </c:pt>
                <c:pt idx="1576">
                  <c:v>3.0780236305048519E-3</c:v>
                </c:pt>
                <c:pt idx="1577">
                  <c:v>3.1053276047261266E-3</c:v>
                </c:pt>
                <c:pt idx="1578">
                  <c:v>3.1366272824919677E-3</c:v>
                </c:pt>
                <c:pt idx="1579">
                  <c:v>3.183909774436122E-3</c:v>
                </c:pt>
                <c:pt idx="1580">
                  <c:v>3.2944575725026961E-3</c:v>
                </c:pt>
                <c:pt idx="1581">
                  <c:v>3.263157894736855E-3</c:v>
                </c:pt>
                <c:pt idx="1582">
                  <c:v>3.5681632653061816E-3</c:v>
                </c:pt>
                <c:pt idx="1583">
                  <c:v>3.8112352309345159E-3</c:v>
                </c:pt>
                <c:pt idx="1584">
                  <c:v>4.0349946294307559E-3</c:v>
                </c:pt>
                <c:pt idx="1585">
                  <c:v>4.2048120300752301E-3</c:v>
                </c:pt>
                <c:pt idx="1586">
                  <c:v>4.4065950590762839E-3</c:v>
                </c:pt>
                <c:pt idx="1587">
                  <c:v>4.6017185821697268E-3</c:v>
                </c:pt>
                <c:pt idx="1588">
                  <c:v>4.7855209452202065E-3</c:v>
                </c:pt>
                <c:pt idx="1589">
                  <c:v>5.1464661654135584E-3</c:v>
                </c:pt>
                <c:pt idx="1590">
                  <c:v>5.6339419978517959E-3</c:v>
                </c:pt>
                <c:pt idx="1591">
                  <c:v>6.0867883995703639E-3</c:v>
                </c:pt>
                <c:pt idx="1592">
                  <c:v>6.3937916219119501E-3</c:v>
                </c:pt>
                <c:pt idx="1593">
                  <c:v>6.7061224489796236E-3</c:v>
                </c:pt>
                <c:pt idx="1594">
                  <c:v>7.0464232008593114E-3</c:v>
                </c:pt>
                <c:pt idx="1595">
                  <c:v>7.3174650912997061E-3</c:v>
                </c:pt>
                <c:pt idx="1596">
                  <c:v>7.5671965628356964E-3</c:v>
                </c:pt>
                <c:pt idx="1597">
                  <c:v>7.8429001074113939E-3</c:v>
                </c:pt>
                <c:pt idx="1598">
                  <c:v>8.4442534908700378E-3</c:v>
                </c:pt>
                <c:pt idx="1599">
                  <c:v>8.2671106337272125E-3</c:v>
                </c:pt>
                <c:pt idx="1600">
                  <c:v>8.5015252416756303E-3</c:v>
                </c:pt>
                <c:pt idx="1601">
                  <c:v>8.7352738990333096E-3</c:v>
                </c:pt>
                <c:pt idx="1602">
                  <c:v>9.4551664876477513E-3</c:v>
                </c:pt>
                <c:pt idx="1603">
                  <c:v>9.2260794844253764E-3</c:v>
                </c:pt>
                <c:pt idx="1604">
                  <c:v>9.3958968850698498E-3</c:v>
                </c:pt>
                <c:pt idx="1605">
                  <c:v>9.5796992481203339E-3</c:v>
                </c:pt>
                <c:pt idx="1606">
                  <c:v>2.9978431793770154E-2</c:v>
                </c:pt>
                <c:pt idx="1607">
                  <c:v>9.9539634801289033E-3</c:v>
                </c:pt>
                <c:pt idx="1608">
                  <c:v>1.0146423200859301E-2</c:v>
                </c:pt>
                <c:pt idx="1609">
                  <c:v>1.0318238453276085E-2</c:v>
                </c:pt>
                <c:pt idx="1610">
                  <c:v>1.0616584317937704E-2</c:v>
                </c:pt>
                <c:pt idx="1611">
                  <c:v>1.0581288936627299E-2</c:v>
                </c:pt>
                <c:pt idx="1612">
                  <c:v>1.0683179377013954E-2</c:v>
                </c:pt>
                <c:pt idx="1613">
                  <c:v>1.0819033297529545E-2</c:v>
                </c:pt>
                <c:pt idx="1614">
                  <c:v>1.0888292158968884E-2</c:v>
                </c:pt>
                <c:pt idx="1615">
                  <c:v>1.1019484425349075E-2</c:v>
                </c:pt>
                <c:pt idx="1616">
                  <c:v>1.1096068743286809E-2</c:v>
                </c:pt>
                <c:pt idx="1617">
                  <c:v>1.1167325456498409E-2</c:v>
                </c:pt>
                <c:pt idx="1618">
                  <c:v>1.1241911922663791E-2</c:v>
                </c:pt>
                <c:pt idx="1619">
                  <c:v>1.1287862513426424E-2</c:v>
                </c:pt>
                <c:pt idx="1620">
                  <c:v>1.1298517722878647E-2</c:v>
                </c:pt>
                <c:pt idx="1621">
                  <c:v>1.1313834586466176E-2</c:v>
                </c:pt>
                <c:pt idx="1622">
                  <c:v>1.1327819548872181E-2</c:v>
                </c:pt>
                <c:pt idx="1623">
                  <c:v>1.132315789473688E-2</c:v>
                </c:pt>
                <c:pt idx="1624">
                  <c:v>1.1319828141783051E-2</c:v>
                </c:pt>
                <c:pt idx="1625">
                  <c:v>1.1289194414607944E-2</c:v>
                </c:pt>
                <c:pt idx="1626">
                  <c:v>1.1301847475832429E-2</c:v>
                </c:pt>
                <c:pt idx="1627">
                  <c:v>1.1286530612244949E-2</c:v>
                </c:pt>
                <c:pt idx="1628">
                  <c:v>1.1253899033297536E-2</c:v>
                </c:pt>
                <c:pt idx="1629">
                  <c:v>1.1228592910848571E-2</c:v>
                </c:pt>
                <c:pt idx="1630">
                  <c:v>1.1197959183673516E-2</c:v>
                </c:pt>
                <c:pt idx="1631">
                  <c:v>1.1205284640171861E-2</c:v>
                </c:pt>
                <c:pt idx="1632">
                  <c:v>1.1176648764769112E-2</c:v>
                </c:pt>
                <c:pt idx="1633">
                  <c:v>1.1136691729323354E-2</c:v>
                </c:pt>
                <c:pt idx="1634">
                  <c:v>1.1140021482277183E-2</c:v>
                </c:pt>
                <c:pt idx="1635">
                  <c:v>1.1195961331901207E-2</c:v>
                </c:pt>
                <c:pt idx="1636">
                  <c:v>1.1089409237379153E-2</c:v>
                </c:pt>
                <c:pt idx="1637">
                  <c:v>1.1121374865735778E-2</c:v>
                </c:pt>
                <c:pt idx="1638">
                  <c:v>1.1118045112781996E-2</c:v>
                </c:pt>
                <c:pt idx="1639">
                  <c:v>1.1111385606874339E-2</c:v>
                </c:pt>
                <c:pt idx="1640">
                  <c:v>1.1076090225563931E-2</c:v>
                </c:pt>
                <c:pt idx="1641">
                  <c:v>1.1072760472610103E-2</c:v>
                </c:pt>
                <c:pt idx="1642">
                  <c:v>1.1068098818474797E-2</c:v>
                </c:pt>
                <c:pt idx="1643">
                  <c:v>1.1196627282491992E-2</c:v>
                </c:pt>
                <c:pt idx="1644">
                  <c:v>1.1044124597207354E-2</c:v>
                </c:pt>
                <c:pt idx="1645">
                  <c:v>1.099351235230937E-2</c:v>
                </c:pt>
                <c:pt idx="1646">
                  <c:v>1.0992846401718584E-2</c:v>
                </c:pt>
                <c:pt idx="1647">
                  <c:v>1.1459677765843206E-2</c:v>
                </c:pt>
                <c:pt idx="1648">
                  <c:v>1.0992846401718584E-2</c:v>
                </c:pt>
                <c:pt idx="1649">
                  <c:v>1.0962212674543528E-2</c:v>
                </c:pt>
                <c:pt idx="1650">
                  <c:v>1.0933576799140731E-2</c:v>
                </c:pt>
                <c:pt idx="1651">
                  <c:v>1.1054113856068793E-2</c:v>
                </c:pt>
                <c:pt idx="1652">
                  <c:v>1.0923587540279292E-2</c:v>
                </c:pt>
                <c:pt idx="1653">
                  <c:v>1.0918259935553204E-2</c:v>
                </c:pt>
                <c:pt idx="1654">
                  <c:v>1.0908270676691763E-2</c:v>
                </c:pt>
                <c:pt idx="1655">
                  <c:v>2.7097529538131056E-2</c:v>
                </c:pt>
                <c:pt idx="1656">
                  <c:v>1.0909602577873236E-2</c:v>
                </c:pt>
                <c:pt idx="1657">
                  <c:v>1.0896949516648801E-2</c:v>
                </c:pt>
                <c:pt idx="1658">
                  <c:v>1.0898947368421062E-2</c:v>
                </c:pt>
                <c:pt idx="1659">
                  <c:v>1.0862320085929132E-2</c:v>
                </c:pt>
                <c:pt idx="1660">
                  <c:v>1.0821697099892587E-2</c:v>
                </c:pt>
                <c:pt idx="1661">
                  <c:v>1.0790397422126794E-2</c:v>
                </c:pt>
                <c:pt idx="1662">
                  <c:v>1.0737121374865766E-2</c:v>
                </c:pt>
                <c:pt idx="1663">
                  <c:v>1.0701160042964574E-2</c:v>
                </c:pt>
                <c:pt idx="1664">
                  <c:v>1.0691170784103133E-2</c:v>
                </c:pt>
                <c:pt idx="1665">
                  <c:v>1.0663200859291075E-2</c:v>
                </c:pt>
                <c:pt idx="1666">
                  <c:v>1.0638560687432892E-2</c:v>
                </c:pt>
                <c:pt idx="1667">
                  <c:v>1.0645220193340502E-2</c:v>
                </c:pt>
                <c:pt idx="1668">
                  <c:v>1.0673190118152515E-2</c:v>
                </c:pt>
                <c:pt idx="1669">
                  <c:v>1.0730461868958154E-2</c:v>
                </c:pt>
                <c:pt idx="1670">
                  <c:v>1.0779076262083784E-2</c:v>
                </c:pt>
                <c:pt idx="1671">
                  <c:v>1.0677851772287913E-2</c:v>
                </c:pt>
                <c:pt idx="1672">
                  <c:v>1.0829022556390983E-2</c:v>
                </c:pt>
                <c:pt idx="1673">
                  <c:v>1.0903609022556413E-2</c:v>
                </c:pt>
                <c:pt idx="1674">
                  <c:v>1.0979527389903316E-2</c:v>
                </c:pt>
                <c:pt idx="1675">
                  <c:v>1.1209280343716429E-2</c:v>
                </c:pt>
                <c:pt idx="1676">
                  <c:v>1.1237916219119225E-2</c:v>
                </c:pt>
                <c:pt idx="1677">
                  <c:v>1.1282534908700336E-2</c:v>
                </c:pt>
                <c:pt idx="1678">
                  <c:v>1.1329817400644491E-2</c:v>
                </c:pt>
                <c:pt idx="1679">
                  <c:v>1.1376433941997907E-2</c:v>
                </c:pt>
                <c:pt idx="1680">
                  <c:v>1.1417056928034403E-2</c:v>
                </c:pt>
                <c:pt idx="1681">
                  <c:v>1.1438367346938804E-2</c:v>
                </c:pt>
                <c:pt idx="1682">
                  <c:v>1.1526272824919501E-2</c:v>
                </c:pt>
                <c:pt idx="1683">
                  <c:v>1.1565563909774429E-2</c:v>
                </c:pt>
                <c:pt idx="1684">
                  <c:v>1.1608184747583279E-2</c:v>
                </c:pt>
                <c:pt idx="1685">
                  <c:v>1.1661460794844258E-2</c:v>
                </c:pt>
                <c:pt idx="1686">
                  <c:v>1.1674779806659529E-2</c:v>
                </c:pt>
                <c:pt idx="1687">
                  <c:v>1.1689430719656318E-2</c:v>
                </c:pt>
                <c:pt idx="1688">
                  <c:v>1.1794650912996803E-2</c:v>
                </c:pt>
                <c:pt idx="1689">
                  <c:v>1.1699419978517759E-2</c:v>
                </c:pt>
                <c:pt idx="1690">
                  <c:v>1.1704747583243847E-2</c:v>
                </c:pt>
                <c:pt idx="1691">
                  <c:v>1.1706745435016153E-2</c:v>
                </c:pt>
                <c:pt idx="1692">
                  <c:v>1.2324747583243846E-2</c:v>
                </c:pt>
                <c:pt idx="1693">
                  <c:v>1.1760687432867919E-2</c:v>
                </c:pt>
                <c:pt idx="1694">
                  <c:v>1.1724726100966726E-2</c:v>
                </c:pt>
                <c:pt idx="1695">
                  <c:v>1.1720064446831376E-2</c:v>
                </c:pt>
                <c:pt idx="1696">
                  <c:v>2.6286401718582184E-2</c:v>
                </c:pt>
                <c:pt idx="1697">
                  <c:v>1.1739377013963517E-2</c:v>
                </c:pt>
                <c:pt idx="1698">
                  <c:v>1.1735381310418902E-2</c:v>
                </c:pt>
                <c:pt idx="1699">
                  <c:v>1.177667024704623E-2</c:v>
                </c:pt>
                <c:pt idx="1700">
                  <c:v>2.718610096670249E-2</c:v>
                </c:pt>
                <c:pt idx="1701">
                  <c:v>1.1789989258861452E-2</c:v>
                </c:pt>
                <c:pt idx="1702">
                  <c:v>1.184326530612248E-2</c:v>
                </c:pt>
                <c:pt idx="1703">
                  <c:v>1.1838603651987129E-2</c:v>
                </c:pt>
                <c:pt idx="1704">
                  <c:v>1.1870569280343756E-2</c:v>
                </c:pt>
                <c:pt idx="1705">
                  <c:v>1.1884554242749762E-2</c:v>
                </c:pt>
                <c:pt idx="1706">
                  <c:v>1.190253490870038E-2</c:v>
                </c:pt>
                <c:pt idx="1707">
                  <c:v>1.1899205155746554E-2</c:v>
                </c:pt>
                <c:pt idx="1708">
                  <c:v>1.1917851772287862E-2</c:v>
                </c:pt>
                <c:pt idx="1709">
                  <c:v>1.1945155746509136E-2</c:v>
                </c:pt>
                <c:pt idx="1710">
                  <c:v>1.1954479054779839E-2</c:v>
                </c:pt>
                <c:pt idx="1711">
                  <c:v>1.1933834586466173E-2</c:v>
                </c:pt>
                <c:pt idx="1712">
                  <c:v>1.1881890440386669E-2</c:v>
                </c:pt>
                <c:pt idx="1713">
                  <c:v>1.184992481203009E-2</c:v>
                </c:pt>
                <c:pt idx="1714">
                  <c:v>1.1738711063372733E-2</c:v>
                </c:pt>
                <c:pt idx="1715">
                  <c:v>1.1722728249194465E-2</c:v>
                </c:pt>
                <c:pt idx="1716">
                  <c:v>1.1736713211600473E-2</c:v>
                </c:pt>
                <c:pt idx="1717">
                  <c:v>1.181995703544577E-2</c:v>
                </c:pt>
                <c:pt idx="1718">
                  <c:v>1.1837271750805607E-2</c:v>
                </c:pt>
                <c:pt idx="1719">
                  <c:v>1.1878560687432888E-2</c:v>
                </c:pt>
                <c:pt idx="1720">
                  <c:v>1.1900537056928074E-2</c:v>
                </c:pt>
                <c:pt idx="1721">
                  <c:v>1.1972459720730459E-2</c:v>
                </c:pt>
                <c:pt idx="1722">
                  <c:v>1.2011750805585385E-2</c:v>
                </c:pt>
                <c:pt idx="1723">
                  <c:v>1.2041052631578966E-2</c:v>
                </c:pt>
                <c:pt idx="1724">
                  <c:v>1.2079011815252467E-2</c:v>
                </c:pt>
                <c:pt idx="1725">
                  <c:v>1.2137615467239533E-2</c:v>
                </c:pt>
                <c:pt idx="1726">
                  <c:v>1.2228850698174063E-2</c:v>
                </c:pt>
                <c:pt idx="1727">
                  <c:v>1.231542427497319E-2</c:v>
                </c:pt>
                <c:pt idx="1728">
                  <c:v>1.2434629430719681E-2</c:v>
                </c:pt>
                <c:pt idx="1729">
                  <c:v>1.2681697099892631E-2</c:v>
                </c:pt>
                <c:pt idx="1730">
                  <c:v>1.2619763694951682E-2</c:v>
                </c:pt>
                <c:pt idx="1731">
                  <c:v>1.2693684210526327E-2</c:v>
                </c:pt>
                <c:pt idx="1732">
                  <c:v>1.2854844253490932E-2</c:v>
                </c:pt>
                <c:pt idx="1733">
                  <c:v>1.3415574650913028E-2</c:v>
                </c:pt>
                <c:pt idx="1734">
                  <c:v>1.3093254564983916E-2</c:v>
                </c:pt>
                <c:pt idx="1735">
                  <c:v>1.3152524167561769E-2</c:v>
                </c:pt>
                <c:pt idx="1736">
                  <c:v>1.3257078410311516E-2</c:v>
                </c:pt>
                <c:pt idx="1737">
                  <c:v>1.388307196562834E-2</c:v>
                </c:pt>
                <c:pt idx="1738">
                  <c:v>1.3453533834586483E-2</c:v>
                </c:pt>
                <c:pt idx="1739">
                  <c:v>1.3530118152524173E-2</c:v>
                </c:pt>
                <c:pt idx="1740">
                  <c:v>1.3620687432867913E-2</c:v>
                </c:pt>
                <c:pt idx="1741">
                  <c:v>2.9266530612244896E-2</c:v>
                </c:pt>
                <c:pt idx="1742">
                  <c:v>1.3787175080558559E-2</c:v>
                </c:pt>
                <c:pt idx="1743">
                  <c:v>1.3839119226638016E-2</c:v>
                </c:pt>
                <c:pt idx="1744">
                  <c:v>1.3922363050483362E-2</c:v>
                </c:pt>
                <c:pt idx="1745">
                  <c:v>3.0409301825993586E-2</c:v>
                </c:pt>
                <c:pt idx="1746">
                  <c:v>1.4088184747583271E-2</c:v>
                </c:pt>
                <c:pt idx="1747">
                  <c:v>1.4122148227712157E-2</c:v>
                </c:pt>
                <c:pt idx="1748">
                  <c:v>1.4226036519871121E-2</c:v>
                </c:pt>
                <c:pt idx="1749">
                  <c:v>1.4298625134264243E-2</c:v>
                </c:pt>
                <c:pt idx="1750">
                  <c:v>1.434990332975301E-2</c:v>
                </c:pt>
                <c:pt idx="1751">
                  <c:v>1.4429817400644527E-2</c:v>
                </c:pt>
                <c:pt idx="1752">
                  <c:v>1.4457121374865755E-2</c:v>
                </c:pt>
                <c:pt idx="1753">
                  <c:v>1.4535037593984966E-2</c:v>
                </c:pt>
                <c:pt idx="1754">
                  <c:v>1.4600966702470476E-2</c:v>
                </c:pt>
                <c:pt idx="1755">
                  <c:v>1.4665563909774419E-2</c:v>
                </c:pt>
                <c:pt idx="1756">
                  <c:v>1.4747475832438243E-2</c:v>
                </c:pt>
                <c:pt idx="1757">
                  <c:v>1.4800085929108532E-2</c:v>
                </c:pt>
                <c:pt idx="1758">
                  <c:v>1.4904640171858234E-2</c:v>
                </c:pt>
                <c:pt idx="1759">
                  <c:v>1.4924618689581115E-2</c:v>
                </c:pt>
                <c:pt idx="1760">
                  <c:v>1.5020515574650945E-2</c:v>
                </c:pt>
                <c:pt idx="1761">
                  <c:v>1.5123071965628385E-2</c:v>
                </c:pt>
                <c:pt idx="1762">
                  <c:v>1.5239613319011832E-2</c:v>
                </c:pt>
                <c:pt idx="1763">
                  <c:v>1.5320193340494136E-2</c:v>
                </c:pt>
                <c:pt idx="1764">
                  <c:v>1.538279269602582E-2</c:v>
                </c:pt>
                <c:pt idx="1765">
                  <c:v>1.5485349087003258E-2</c:v>
                </c:pt>
                <c:pt idx="1766">
                  <c:v>1.5545950590762633E-2</c:v>
                </c:pt>
                <c:pt idx="1767">
                  <c:v>1.5566595059076298E-2</c:v>
                </c:pt>
                <c:pt idx="1768">
                  <c:v>1.5623866809881844E-2</c:v>
                </c:pt>
                <c:pt idx="1769">
                  <c:v>1.5683136412459747E-2</c:v>
                </c:pt>
                <c:pt idx="1770">
                  <c:v>1.576571428571431E-2</c:v>
                </c:pt>
                <c:pt idx="1771">
                  <c:v>1.5840966702470472E-2</c:v>
                </c:pt>
                <c:pt idx="1772">
                  <c:v>1.5886917293233105E-2</c:v>
                </c:pt>
                <c:pt idx="1773">
                  <c:v>1.5941525241675657E-2</c:v>
                </c:pt>
                <c:pt idx="1774">
                  <c:v>1.6013447905477991E-2</c:v>
                </c:pt>
                <c:pt idx="1775">
                  <c:v>1.6083372717508072E-2</c:v>
                </c:pt>
                <c:pt idx="1776">
                  <c:v>1.6117336197636955E-2</c:v>
                </c:pt>
                <c:pt idx="1777">
                  <c:v>1.6197916219119261E-2</c:v>
                </c:pt>
                <c:pt idx="1778">
                  <c:v>1.6434994629430766E-2</c:v>
                </c:pt>
                <c:pt idx="1779">
                  <c:v>1.6366401718582165E-2</c:v>
                </c:pt>
                <c:pt idx="1780">
                  <c:v>1.6390375939849613E-2</c:v>
                </c:pt>
                <c:pt idx="1781">
                  <c:v>1.6462964554242784E-2</c:v>
                </c:pt>
                <c:pt idx="1782">
                  <c:v>1.7094285714285735E-2</c:v>
                </c:pt>
                <c:pt idx="1783">
                  <c:v>1.6494264232008619E-2</c:v>
                </c:pt>
                <c:pt idx="1784">
                  <c:v>1.647894736842109E-2</c:v>
                </c:pt>
                <c:pt idx="1785">
                  <c:v>1.6548872180451171E-2</c:v>
                </c:pt>
                <c:pt idx="1786">
                  <c:v>3.0107626208378091E-2</c:v>
                </c:pt>
                <c:pt idx="1787">
                  <c:v>1.6584833512352362E-2</c:v>
                </c:pt>
                <c:pt idx="1788">
                  <c:v>1.6615467239527421E-2</c:v>
                </c:pt>
                <c:pt idx="1789">
                  <c:v>1.6643437164339428E-2</c:v>
                </c:pt>
                <c:pt idx="1790">
                  <c:v>3.2584296455424301E-2</c:v>
                </c:pt>
                <c:pt idx="1791">
                  <c:v>1.6680064446831365E-2</c:v>
                </c:pt>
                <c:pt idx="1792">
                  <c:v>1.6722685284640167E-2</c:v>
                </c:pt>
                <c:pt idx="1793">
                  <c:v>1.6737336197636999E-2</c:v>
                </c:pt>
                <c:pt idx="1794">
                  <c:v>1.6749989258861439E-2</c:v>
                </c:pt>
                <c:pt idx="1795">
                  <c:v>1.6797937701396377E-2</c:v>
                </c:pt>
                <c:pt idx="1796">
                  <c:v>1.6830569280343741E-2</c:v>
                </c:pt>
                <c:pt idx="1797">
                  <c:v>1.6829903329752954E-2</c:v>
                </c:pt>
                <c:pt idx="1798">
                  <c:v>1.6875853920515587E-2</c:v>
                </c:pt>
                <c:pt idx="1799">
                  <c:v>1.6881847475832462E-2</c:v>
                </c:pt>
                <c:pt idx="1800">
                  <c:v>1.6895166487647734E-2</c:v>
                </c:pt>
                <c:pt idx="1801">
                  <c:v>1.6935123523093489E-2</c:v>
                </c:pt>
                <c:pt idx="1802">
                  <c:v>1.6948442534908712E-2</c:v>
                </c:pt>
                <c:pt idx="1803">
                  <c:v>1.7005714285714301E-2</c:v>
                </c:pt>
                <c:pt idx="1804">
                  <c:v>1.7000386680988216E-2</c:v>
                </c:pt>
                <c:pt idx="1805">
                  <c:v>1.7024360902255661E-2</c:v>
                </c:pt>
                <c:pt idx="1806">
                  <c:v>1.7017701396348051E-2</c:v>
                </c:pt>
                <c:pt idx="1807">
                  <c:v>1.7098281417830305E-2</c:v>
                </c:pt>
                <c:pt idx="1808">
                  <c:v>1.7067647690655247E-2</c:v>
                </c:pt>
                <c:pt idx="1809">
                  <c:v>1.6970418904403897E-2</c:v>
                </c:pt>
                <c:pt idx="1810">
                  <c:v>1.7002384532760477E-2</c:v>
                </c:pt>
                <c:pt idx="1811">
                  <c:v>1.7028356605800224E-2</c:v>
                </c:pt>
                <c:pt idx="1812">
                  <c:v>1.7038345864661665E-2</c:v>
                </c:pt>
                <c:pt idx="1813">
                  <c:v>1.7079634801288948E-2</c:v>
                </c:pt>
                <c:pt idx="1814">
                  <c:v>1.7096283566057996E-2</c:v>
                </c:pt>
                <c:pt idx="1815">
                  <c:v>1.7145563909774463E-2</c:v>
                </c:pt>
                <c:pt idx="1816">
                  <c:v>1.7180193340494126E-2</c:v>
                </c:pt>
                <c:pt idx="1817">
                  <c:v>1.7214822771213754E-2</c:v>
                </c:pt>
                <c:pt idx="1818">
                  <c:v>1.7224146079484456E-2</c:v>
                </c:pt>
                <c:pt idx="1819">
                  <c:v>1.7255445757250295E-2</c:v>
                </c:pt>
                <c:pt idx="1820">
                  <c:v>1.7316713211600457E-2</c:v>
                </c:pt>
                <c:pt idx="1821">
                  <c:v>1.7326702470461895E-2</c:v>
                </c:pt>
                <c:pt idx="1822">
                  <c:v>1.7365993555316872E-2</c:v>
                </c:pt>
                <c:pt idx="1823">
                  <c:v>1.7894092373791654E-2</c:v>
                </c:pt>
                <c:pt idx="1824">
                  <c:v>1.7409280343716457E-2</c:v>
                </c:pt>
                <c:pt idx="1825">
                  <c:v>1.7411278195488763E-2</c:v>
                </c:pt>
                <c:pt idx="1826">
                  <c:v>1.7470547798066619E-2</c:v>
                </c:pt>
                <c:pt idx="1827">
                  <c:v>1.8014629430719669E-2</c:v>
                </c:pt>
                <c:pt idx="1828">
                  <c:v>1.7512502685284634E-2</c:v>
                </c:pt>
                <c:pt idx="1829">
                  <c:v>1.7541138560687435E-2</c:v>
                </c:pt>
                <c:pt idx="1830">
                  <c:v>1.7546466165413568E-2</c:v>
                </c:pt>
                <c:pt idx="1831">
                  <c:v>3.7192674543501641E-2</c:v>
                </c:pt>
                <c:pt idx="1832">
                  <c:v>1.7623716433942047E-2</c:v>
                </c:pt>
                <c:pt idx="1833">
                  <c:v>1.7690977443609028E-2</c:v>
                </c:pt>
                <c:pt idx="1834">
                  <c:v>1.7701632653061253E-2</c:v>
                </c:pt>
                <c:pt idx="1835">
                  <c:v>3.4163931256713194E-2</c:v>
                </c:pt>
                <c:pt idx="1836">
                  <c:v>1.7790870032223426E-2</c:v>
                </c:pt>
                <c:pt idx="1837">
                  <c:v>1.7833490870032276E-2</c:v>
                </c:pt>
                <c:pt idx="1838">
                  <c:v>1.7860128893662765E-2</c:v>
                </c:pt>
                <c:pt idx="1839">
                  <c:v>1.7887432867884041E-2</c:v>
                </c:pt>
                <c:pt idx="1840">
                  <c:v>1.7932051557465103E-2</c:v>
                </c:pt>
                <c:pt idx="1841">
                  <c:v>1.7966680988184772E-2</c:v>
                </c:pt>
                <c:pt idx="1842">
                  <c:v>1.7991987110633743E-2</c:v>
                </c:pt>
                <c:pt idx="1843">
                  <c:v>1.8002642320085967E-2</c:v>
                </c:pt>
                <c:pt idx="1844">
                  <c:v>1.8042599355531725E-2</c:v>
                </c:pt>
                <c:pt idx="1845">
                  <c:v>1.8085220193340482E-2</c:v>
                </c:pt>
                <c:pt idx="1846">
                  <c:v>1.8112524167561803E-2</c:v>
                </c:pt>
                <c:pt idx="1847">
                  <c:v>1.8153813104189082E-2</c:v>
                </c:pt>
                <c:pt idx="1848">
                  <c:v>1.8195767991407149E-2</c:v>
                </c:pt>
                <c:pt idx="1849">
                  <c:v>1.8223737916219163E-2</c:v>
                </c:pt>
                <c:pt idx="1850">
                  <c:v>1.8265692803437223E-2</c:v>
                </c:pt>
                <c:pt idx="1851">
                  <c:v>1.829699248120302E-2</c:v>
                </c:pt>
                <c:pt idx="1852">
                  <c:v>1.8349602577873263E-2</c:v>
                </c:pt>
                <c:pt idx="1853">
                  <c:v>1.8385563909774454E-2</c:v>
                </c:pt>
                <c:pt idx="1854">
                  <c:v>1.8629967776584357E-2</c:v>
                </c:pt>
                <c:pt idx="1855">
                  <c:v>1.4132803437164334E-2</c:v>
                </c:pt>
                <c:pt idx="1856">
                  <c:v>1.1841267454350175E-2</c:v>
                </c:pt>
                <c:pt idx="1857">
                  <c:v>1.0845005370569297E-2</c:v>
                </c:pt>
                <c:pt idx="1858">
                  <c:v>1.0298925886143942E-2</c:v>
                </c:pt>
                <c:pt idx="1859">
                  <c:v>1.0011235230934497E-2</c:v>
                </c:pt>
                <c:pt idx="1860">
                  <c:v>9.9359828141783301E-3</c:v>
                </c:pt>
                <c:pt idx="1861">
                  <c:v>9.8787110633727377E-3</c:v>
                </c:pt>
                <c:pt idx="1862">
                  <c:v>9.8514070891515104E-3</c:v>
                </c:pt>
                <c:pt idx="1863">
                  <c:v>9.8567346938775516E-3</c:v>
                </c:pt>
                <c:pt idx="1864">
                  <c:v>9.8360902255639343E-3</c:v>
                </c:pt>
                <c:pt idx="1865">
                  <c:v>9.8380880773362416E-3</c:v>
                </c:pt>
                <c:pt idx="1866">
                  <c:v>9.8514070891515104E-3</c:v>
                </c:pt>
                <c:pt idx="1867">
                  <c:v>9.8560687432868131E-3</c:v>
                </c:pt>
                <c:pt idx="1868">
                  <c:v>1.0143759398496257E-2</c:v>
                </c:pt>
                <c:pt idx="1869">
                  <c:v>9.8680558539205598E-3</c:v>
                </c:pt>
                <c:pt idx="1870">
                  <c:v>9.8887003222341771E-3</c:v>
                </c:pt>
                <c:pt idx="1871">
                  <c:v>9.8700537056928203E-3</c:v>
                </c:pt>
                <c:pt idx="1872">
                  <c:v>1.0418131041890481E-2</c:v>
                </c:pt>
                <c:pt idx="1873">
                  <c:v>9.8900322234156991E-3</c:v>
                </c:pt>
                <c:pt idx="1874">
                  <c:v>9.8940279269602669E-3</c:v>
                </c:pt>
                <c:pt idx="1875">
                  <c:v>9.9153383458647128E-3</c:v>
                </c:pt>
                <c:pt idx="1876">
                  <c:v>2.7580343716433944E-2</c:v>
                </c:pt>
                <c:pt idx="1877">
                  <c:v>9.9239957035445851E-3</c:v>
                </c:pt>
                <c:pt idx="1878">
                  <c:v>9.9100107411385779E-3</c:v>
                </c:pt>
                <c:pt idx="1879">
                  <c:v>9.9026852846401826E-3</c:v>
                </c:pt>
                <c:pt idx="1880">
                  <c:v>2.5982062298603691E-2</c:v>
                </c:pt>
                <c:pt idx="1881">
                  <c:v>9.9213319011815862E-3</c:v>
                </c:pt>
                <c:pt idx="1882">
                  <c:v>9.9306552094521952E-3</c:v>
                </c:pt>
                <c:pt idx="1883">
                  <c:v>9.9313211600430273E-3</c:v>
                </c:pt>
                <c:pt idx="1884">
                  <c:v>9.9166702470461898E-3</c:v>
                </c:pt>
                <c:pt idx="1885">
                  <c:v>9.9379806659506374E-3</c:v>
                </c:pt>
                <c:pt idx="1886">
                  <c:v>9.9559613319012107E-3</c:v>
                </c:pt>
                <c:pt idx="1887">
                  <c:v>9.9652846401719133E-3</c:v>
                </c:pt>
                <c:pt idx="1888">
                  <c:v>9.9626208378088207E-3</c:v>
                </c:pt>
                <c:pt idx="1889">
                  <c:v>9.9772717508055647E-3</c:v>
                </c:pt>
                <c:pt idx="1890">
                  <c:v>9.9825993555316996E-3</c:v>
                </c:pt>
                <c:pt idx="1891">
                  <c:v>9.9739419978517822E-3</c:v>
                </c:pt>
                <c:pt idx="1892">
                  <c:v>9.9692803437164794E-3</c:v>
                </c:pt>
                <c:pt idx="1893">
                  <c:v>9.994586466165448E-3</c:v>
                </c:pt>
                <c:pt idx="1894">
                  <c:v>9.9892588614393114E-3</c:v>
                </c:pt>
                <c:pt idx="1895">
                  <c:v>9.9499677765843373E-3</c:v>
                </c:pt>
                <c:pt idx="1896">
                  <c:v>9.9699462943072161E-3</c:v>
                </c:pt>
                <c:pt idx="1897">
                  <c:v>9.9792696025779171E-3</c:v>
                </c:pt>
                <c:pt idx="1898">
                  <c:v>9.9679484425349574E-3</c:v>
                </c:pt>
                <c:pt idx="1899">
                  <c:v>9.9699462943072161E-3</c:v>
                </c:pt>
                <c:pt idx="1900">
                  <c:v>9.9959183673469683E-3</c:v>
                </c:pt>
                <c:pt idx="1901">
                  <c:v>9.9972502685284452E-3</c:v>
                </c:pt>
                <c:pt idx="1902">
                  <c:v>9.9859291084855289E-3</c:v>
                </c:pt>
                <c:pt idx="1903">
                  <c:v>9.9686143931256941E-3</c:v>
                </c:pt>
                <c:pt idx="1904">
                  <c:v>9.9566272824919474E-3</c:v>
                </c:pt>
                <c:pt idx="1905">
                  <c:v>9.9579591836735162E-3</c:v>
                </c:pt>
                <c:pt idx="1906">
                  <c:v>9.9739419978517822E-3</c:v>
                </c:pt>
                <c:pt idx="1907">
                  <c:v>9.9519656283566446E-3</c:v>
                </c:pt>
                <c:pt idx="1908">
                  <c:v>9.946638023630508E-3</c:v>
                </c:pt>
                <c:pt idx="1909">
                  <c:v>9.9559613319012107E-3</c:v>
                </c:pt>
                <c:pt idx="1910">
                  <c:v>9.9892588614393114E-3</c:v>
                </c:pt>
                <c:pt idx="1911">
                  <c:v>9.9552953813104757E-3</c:v>
                </c:pt>
                <c:pt idx="1912">
                  <c:v>9.9686143931256941E-3</c:v>
                </c:pt>
                <c:pt idx="1913">
                  <c:v>1.0777078410311523E-2</c:v>
                </c:pt>
                <c:pt idx="1914">
                  <c:v>9.9679484425349574E-3</c:v>
                </c:pt>
                <c:pt idx="1915">
                  <c:v>9.980601503759394E-3</c:v>
                </c:pt>
                <c:pt idx="1916">
                  <c:v>9.994586466165448E-3</c:v>
                </c:pt>
                <c:pt idx="1917">
                  <c:v>1.07664232008593E-2</c:v>
                </c:pt>
                <c:pt idx="1918">
                  <c:v>1.0000580021482273E-2</c:v>
                </c:pt>
                <c:pt idx="1919">
                  <c:v>1.0000580021482273E-2</c:v>
                </c:pt>
                <c:pt idx="1920">
                  <c:v>1.0011235230934497E-2</c:v>
                </c:pt>
                <c:pt idx="1921">
                  <c:v>2.6137228786251371E-2</c:v>
                </c:pt>
                <c:pt idx="1922">
                  <c:v>1.0005907626208409E-2</c:v>
                </c:pt>
                <c:pt idx="1923">
                  <c:v>1.0007239527389883E-2</c:v>
                </c:pt>
                <c:pt idx="1924">
                  <c:v>9.9985821697100141E-3</c:v>
                </c:pt>
                <c:pt idx="1925">
                  <c:v>2.8050504833512346E-2</c:v>
                </c:pt>
                <c:pt idx="1926">
                  <c:v>9.9892588614393114E-3</c:v>
                </c:pt>
                <c:pt idx="1927">
                  <c:v>9.9632867883996078E-3</c:v>
                </c:pt>
                <c:pt idx="1928">
                  <c:v>9.9819334049409628E-3</c:v>
                </c:pt>
                <c:pt idx="1929">
                  <c:v>9.9972502685284452E-3</c:v>
                </c:pt>
                <c:pt idx="1930">
                  <c:v>9.9892588614393114E-3</c:v>
                </c:pt>
                <c:pt idx="1931">
                  <c:v>1.0006573576799146E-2</c:v>
                </c:pt>
                <c:pt idx="1932">
                  <c:v>1.0003243823845317E-2</c:v>
                </c:pt>
                <c:pt idx="1933">
                  <c:v>9.9979162191192773E-3</c:v>
                </c:pt>
                <c:pt idx="1934">
                  <c:v>9.979935553168659E-3</c:v>
                </c:pt>
                <c:pt idx="1935">
                  <c:v>9.9845972073040086E-3</c:v>
                </c:pt>
                <c:pt idx="1936">
                  <c:v>9.9792696025779171E-3</c:v>
                </c:pt>
                <c:pt idx="1937">
                  <c:v>2.8073147153598314E-2</c:v>
                </c:pt>
                <c:pt idx="1938">
                  <c:v>1.0007239527389883E-2</c:v>
                </c:pt>
                <c:pt idx="1939">
                  <c:v>9.983265306122438E-3</c:v>
                </c:pt>
                <c:pt idx="1940">
                  <c:v>1.0007239527389883E-2</c:v>
                </c:pt>
                <c:pt idx="1941">
                  <c:v>9.9972502685284452E-3</c:v>
                </c:pt>
                <c:pt idx="1942">
                  <c:v>9.9979162191192773E-3</c:v>
                </c:pt>
                <c:pt idx="1943">
                  <c:v>9.9885929108485729E-3</c:v>
                </c:pt>
                <c:pt idx="1944">
                  <c:v>9.9932545649838774E-3</c:v>
                </c:pt>
                <c:pt idx="1945">
                  <c:v>9.9872610096670058E-3</c:v>
                </c:pt>
                <c:pt idx="1946">
                  <c:v>9.9972502685284452E-3</c:v>
                </c:pt>
                <c:pt idx="1947">
                  <c:v>9.9739419978517822E-3</c:v>
                </c:pt>
                <c:pt idx="1948">
                  <c:v>9.983931256713225E-3</c:v>
                </c:pt>
                <c:pt idx="1949">
                  <c:v>9.9879269602578379E-3</c:v>
                </c:pt>
                <c:pt idx="1950">
                  <c:v>9.9905907626208334E-3</c:v>
                </c:pt>
                <c:pt idx="1951">
                  <c:v>9.9772717508055647E-3</c:v>
                </c:pt>
                <c:pt idx="1952">
                  <c:v>9.9819334049409628E-3</c:v>
                </c:pt>
                <c:pt idx="1953">
                  <c:v>9.971278195488785E-3</c:v>
                </c:pt>
                <c:pt idx="1954">
                  <c:v>9.9719441460795217E-3</c:v>
                </c:pt>
                <c:pt idx="1955">
                  <c:v>9.9439742212674639E-3</c:v>
                </c:pt>
                <c:pt idx="1956">
                  <c:v>9.9346509129968098E-3</c:v>
                </c:pt>
                <c:pt idx="1957">
                  <c:v>9.9666165413533885E-3</c:v>
                </c:pt>
                <c:pt idx="1958">
                  <c:v>1.0487389903329774E-2</c:v>
                </c:pt>
                <c:pt idx="1959">
                  <c:v>9.964618689581128E-3</c:v>
                </c:pt>
                <c:pt idx="1960">
                  <c:v>9.9546294307196869E-3</c:v>
                </c:pt>
                <c:pt idx="1961">
                  <c:v>9.9233297529538467E-3</c:v>
                </c:pt>
                <c:pt idx="1962">
                  <c:v>1.0504038668098872E-2</c:v>
                </c:pt>
                <c:pt idx="1963">
                  <c:v>9.9299892588614585E-3</c:v>
                </c:pt>
                <c:pt idx="1964">
                  <c:v>9.9193340494092806E-3</c:v>
                </c:pt>
                <c:pt idx="1965">
                  <c:v>9.9173361976369733E-3</c:v>
                </c:pt>
                <c:pt idx="1966">
                  <c:v>2.7240042964554255E-2</c:v>
                </c:pt>
                <c:pt idx="1967">
                  <c:v>0.3603864876476906</c:v>
                </c:pt>
                <c:pt idx="1968">
                  <c:v>0.36033853920515568</c:v>
                </c:pt>
                <c:pt idx="1969">
                  <c:v>0.36878479054779795</c:v>
                </c:pt>
                <c:pt idx="1970">
                  <c:v>0.36029591836734687</c:v>
                </c:pt>
                <c:pt idx="1971">
                  <c:v>0.36029392051557463</c:v>
                </c:pt>
                <c:pt idx="1972">
                  <c:v>0.36016938775510204</c:v>
                </c:pt>
                <c:pt idx="1973">
                  <c:v>0.36013142857142855</c:v>
                </c:pt>
                <c:pt idx="1974">
                  <c:v>0.36022732545649833</c:v>
                </c:pt>
                <c:pt idx="1975">
                  <c:v>0.36026328678839958</c:v>
                </c:pt>
                <c:pt idx="1976">
                  <c:v>0.36030390977443599</c:v>
                </c:pt>
                <c:pt idx="1977">
                  <c:v>0.36024131041890445</c:v>
                </c:pt>
                <c:pt idx="1978">
                  <c:v>0.36023331901181532</c:v>
                </c:pt>
                <c:pt idx="1979">
                  <c:v>0.36022599355531681</c:v>
                </c:pt>
                <c:pt idx="1980">
                  <c:v>0.36009813104189048</c:v>
                </c:pt>
                <c:pt idx="1981">
                  <c:v>0.36022865735767989</c:v>
                </c:pt>
                <c:pt idx="1982">
                  <c:v>0.36018936627282494</c:v>
                </c:pt>
                <c:pt idx="1983">
                  <c:v>0.360208678839957</c:v>
                </c:pt>
                <c:pt idx="1984">
                  <c:v>0.36022998925886152</c:v>
                </c:pt>
                <c:pt idx="1985">
                  <c:v>0.36032455424274978</c:v>
                </c:pt>
                <c:pt idx="1986">
                  <c:v>0.36033853920515568</c:v>
                </c:pt>
                <c:pt idx="1987">
                  <c:v>0.36026128893662734</c:v>
                </c:pt>
                <c:pt idx="1988">
                  <c:v>0.36025929108485494</c:v>
                </c:pt>
                <c:pt idx="1989">
                  <c:v>0.36026328678839958</c:v>
                </c:pt>
                <c:pt idx="1990">
                  <c:v>0.36028659505907623</c:v>
                </c:pt>
                <c:pt idx="1991">
                  <c:v>0.36035851772287864</c:v>
                </c:pt>
                <c:pt idx="1992">
                  <c:v>0.36035785177228791</c:v>
                </c:pt>
                <c:pt idx="1993">
                  <c:v>0.3605216756176155</c:v>
                </c:pt>
                <c:pt idx="1994">
                  <c:v>0.36079138560687429</c:v>
                </c:pt>
                <c:pt idx="1995">
                  <c:v>0.3607174650912997</c:v>
                </c:pt>
                <c:pt idx="1996">
                  <c:v>0.36055497314715357</c:v>
                </c:pt>
                <c:pt idx="1997">
                  <c:v>0.360509022556391</c:v>
                </c:pt>
                <c:pt idx="1998">
                  <c:v>0.36057295381310428</c:v>
                </c:pt>
                <c:pt idx="1999">
                  <c:v>0.36059359828141779</c:v>
                </c:pt>
                <c:pt idx="2000">
                  <c:v>0.36052034371643388</c:v>
                </c:pt>
                <c:pt idx="2001">
                  <c:v>0.36055563909774435</c:v>
                </c:pt>
                <c:pt idx="2002">
                  <c:v>0.36088861439312564</c:v>
                </c:pt>
                <c:pt idx="2003">
                  <c:v>0.36050236305048333</c:v>
                </c:pt>
                <c:pt idx="2004">
                  <c:v>0.36046240601503765</c:v>
                </c:pt>
                <c:pt idx="2005">
                  <c:v>0.36044575725026862</c:v>
                </c:pt>
                <c:pt idx="2006">
                  <c:v>0.36036650912996782</c:v>
                </c:pt>
                <c:pt idx="2007">
                  <c:v>0.36044375939849616</c:v>
                </c:pt>
                <c:pt idx="2008">
                  <c:v>0.3604370998925886</c:v>
                </c:pt>
                <c:pt idx="2009">
                  <c:v>0.36040580021482277</c:v>
                </c:pt>
                <c:pt idx="2010">
                  <c:v>0.36538977443609016</c:v>
                </c:pt>
                <c:pt idx="2011">
                  <c:v>0.36046640171858219</c:v>
                </c:pt>
                <c:pt idx="2012">
                  <c:v>0.36046240601503765</c:v>
                </c:pt>
                <c:pt idx="2013">
                  <c:v>0.36046107411385608</c:v>
                </c:pt>
                <c:pt idx="2014">
                  <c:v>0.36847245972073028</c:v>
                </c:pt>
                <c:pt idx="2015">
                  <c:v>0.36033387755102042</c:v>
                </c:pt>
                <c:pt idx="2016">
                  <c:v>0.36033520945220188</c:v>
                </c:pt>
                <c:pt idx="2017">
                  <c:v>0.36028193340494091</c:v>
                </c:pt>
                <c:pt idx="2018">
                  <c:v>0.36034986036519873</c:v>
                </c:pt>
                <c:pt idx="2019">
                  <c:v>0.36024996777658436</c:v>
                </c:pt>
                <c:pt idx="2020">
                  <c:v>0.36021001074113856</c:v>
                </c:pt>
                <c:pt idx="2021">
                  <c:v>0.36030723952738986</c:v>
                </c:pt>
                <c:pt idx="2022">
                  <c:v>0.36022599355531681</c:v>
                </c:pt>
                <c:pt idx="2023">
                  <c:v>0.36034320085929111</c:v>
                </c:pt>
                <c:pt idx="2024">
                  <c:v>0.36023198711063364</c:v>
                </c:pt>
                <c:pt idx="2025">
                  <c:v>0.36036717508055849</c:v>
                </c:pt>
                <c:pt idx="2026">
                  <c:v>0.36030191192266375</c:v>
                </c:pt>
                <c:pt idx="2027">
                  <c:v>0.36040979591836741</c:v>
                </c:pt>
                <c:pt idx="2028">
                  <c:v>0.36035385606874332</c:v>
                </c:pt>
                <c:pt idx="2029">
                  <c:v>0.36035718582169707</c:v>
                </c:pt>
                <c:pt idx="2030">
                  <c:v>0.36025462943071962</c:v>
                </c:pt>
                <c:pt idx="2031">
                  <c:v>0.36027127819548876</c:v>
                </c:pt>
                <c:pt idx="2032">
                  <c:v>0.36025529538131035</c:v>
                </c:pt>
                <c:pt idx="2033">
                  <c:v>0.36022466165413541</c:v>
                </c:pt>
                <c:pt idx="2034">
                  <c:v>0.36031656283566071</c:v>
                </c:pt>
                <c:pt idx="2035">
                  <c:v>0.36030124597207308</c:v>
                </c:pt>
                <c:pt idx="2036">
                  <c:v>0.36007349087003226</c:v>
                </c:pt>
                <c:pt idx="2037">
                  <c:v>0.36002088077336197</c:v>
                </c:pt>
                <c:pt idx="2038">
                  <c:v>0.36002287862513421</c:v>
                </c:pt>
                <c:pt idx="2039">
                  <c:v>0.36004818474758321</c:v>
                </c:pt>
                <c:pt idx="2040">
                  <c:v>0.36000622986036518</c:v>
                </c:pt>
                <c:pt idx="2041">
                  <c:v>0.35999957035445757</c:v>
                </c:pt>
                <c:pt idx="2042">
                  <c:v>0.3599676047261009</c:v>
                </c:pt>
                <c:pt idx="2043">
                  <c:v>0.35998824919441469</c:v>
                </c:pt>
                <c:pt idx="2044">
                  <c:v>0.36000356605800216</c:v>
                </c:pt>
                <c:pt idx="2045">
                  <c:v>0.36007282491944148</c:v>
                </c:pt>
                <c:pt idx="2046">
                  <c:v>0.35996627282491944</c:v>
                </c:pt>
                <c:pt idx="2047">
                  <c:v>0.36023132116004292</c:v>
                </c:pt>
                <c:pt idx="2048">
                  <c:v>0.36000023630504846</c:v>
                </c:pt>
                <c:pt idx="2049">
                  <c:v>0.35992232008592911</c:v>
                </c:pt>
                <c:pt idx="2050">
                  <c:v>0.36000622986036518</c:v>
                </c:pt>
                <c:pt idx="2051">
                  <c:v>0.36011544575725019</c:v>
                </c:pt>
                <c:pt idx="2052">
                  <c:v>0.35996094522019334</c:v>
                </c:pt>
                <c:pt idx="2053">
                  <c:v>0.35992698174006449</c:v>
                </c:pt>
                <c:pt idx="2054">
                  <c:v>0.35986837808807731</c:v>
                </c:pt>
                <c:pt idx="2055">
                  <c:v>0.36849243823845323</c:v>
                </c:pt>
                <c:pt idx="2056">
                  <c:v>0.35991166487647686</c:v>
                </c:pt>
                <c:pt idx="2057">
                  <c:v>0.35972986036519872</c:v>
                </c:pt>
                <c:pt idx="2058">
                  <c:v>0.35984506981740066</c:v>
                </c:pt>
                <c:pt idx="2059">
                  <c:v>0.36836990332975295</c:v>
                </c:pt>
                <c:pt idx="2060">
                  <c:v>0.35981909774436083</c:v>
                </c:pt>
                <c:pt idx="2061">
                  <c:v>0.35979778732545653</c:v>
                </c:pt>
                <c:pt idx="2062">
                  <c:v>0.35977114930182597</c:v>
                </c:pt>
                <c:pt idx="2063">
                  <c:v>0.35984440386680988</c:v>
                </c:pt>
                <c:pt idx="2064">
                  <c:v>0.35980378088077331</c:v>
                </c:pt>
                <c:pt idx="2065">
                  <c:v>0.35989634801288939</c:v>
                </c:pt>
                <c:pt idx="2066">
                  <c:v>0.35986638023630507</c:v>
                </c:pt>
                <c:pt idx="2067">
                  <c:v>0.35979778732545653</c:v>
                </c:pt>
                <c:pt idx="2068">
                  <c:v>0.35977581095596123</c:v>
                </c:pt>
                <c:pt idx="2069">
                  <c:v>0.35968457572502682</c:v>
                </c:pt>
                <c:pt idx="2070">
                  <c:v>0.35970455424274977</c:v>
                </c:pt>
                <c:pt idx="2071">
                  <c:v>0.35980910848549946</c:v>
                </c:pt>
                <c:pt idx="2072">
                  <c:v>0.35969190118152522</c:v>
                </c:pt>
                <c:pt idx="2073">
                  <c:v>0.3597485069817401</c:v>
                </c:pt>
                <c:pt idx="2074">
                  <c:v>0.35974384532760473</c:v>
                </c:pt>
                <c:pt idx="2075">
                  <c:v>0.35973718582169717</c:v>
                </c:pt>
                <c:pt idx="2076">
                  <c:v>0.35970721804511274</c:v>
                </c:pt>
                <c:pt idx="2077">
                  <c:v>0.35973119226638017</c:v>
                </c:pt>
                <c:pt idx="2078">
                  <c:v>0.35971254564983884</c:v>
                </c:pt>
                <c:pt idx="2079">
                  <c:v>0.35967858216970999</c:v>
                </c:pt>
                <c:pt idx="2080">
                  <c:v>0.35974384532760473</c:v>
                </c:pt>
                <c:pt idx="2081">
                  <c:v>0.3596372932330828</c:v>
                </c:pt>
                <c:pt idx="2082">
                  <c:v>0.35962264232008584</c:v>
                </c:pt>
                <c:pt idx="2083">
                  <c:v>0.3596079914070891</c:v>
                </c:pt>
                <c:pt idx="2084">
                  <c:v>0.35950809881847479</c:v>
                </c:pt>
                <c:pt idx="2085">
                  <c:v>0.35958401718582172</c:v>
                </c:pt>
                <c:pt idx="2086">
                  <c:v>0.35966459720730398</c:v>
                </c:pt>
                <c:pt idx="2087">
                  <c:v>0.35955138560687422</c:v>
                </c:pt>
                <c:pt idx="2088">
                  <c:v>0.35948745435016111</c:v>
                </c:pt>
                <c:pt idx="2089">
                  <c:v>0.35947213748657364</c:v>
                </c:pt>
                <c:pt idx="2090">
                  <c:v>0.35948279269602562</c:v>
                </c:pt>
                <c:pt idx="2091">
                  <c:v>0.35950476906552092</c:v>
                </c:pt>
                <c:pt idx="2092">
                  <c:v>0.35976382384532762</c:v>
                </c:pt>
                <c:pt idx="2093">
                  <c:v>0.35940021482277124</c:v>
                </c:pt>
                <c:pt idx="2094">
                  <c:v>0.35948012889366282</c:v>
                </c:pt>
                <c:pt idx="2095">
                  <c:v>0.35954472610096672</c:v>
                </c:pt>
                <c:pt idx="2096">
                  <c:v>0.35987170784103117</c:v>
                </c:pt>
                <c:pt idx="2097">
                  <c:v>0.35939555316863581</c:v>
                </c:pt>
                <c:pt idx="2098">
                  <c:v>0.3593888936627283</c:v>
                </c:pt>
                <c:pt idx="2099">
                  <c:v>0.3594228571428571</c:v>
                </c:pt>
                <c:pt idx="2100">
                  <c:v>0.36645862513426414</c:v>
                </c:pt>
                <c:pt idx="2101">
                  <c:v>0.35935493018259929</c:v>
                </c:pt>
                <c:pt idx="2102">
                  <c:v>0.359347604726101</c:v>
                </c:pt>
                <c:pt idx="2103">
                  <c:v>0.35931230934479058</c:v>
                </c:pt>
                <c:pt idx="2104">
                  <c:v>0.36766732545649827</c:v>
                </c:pt>
                <c:pt idx="2105">
                  <c:v>0.35918844253490867</c:v>
                </c:pt>
                <c:pt idx="2106">
                  <c:v>0.35905658431793763</c:v>
                </c:pt>
                <c:pt idx="2107">
                  <c:v>0.35897933404940918</c:v>
                </c:pt>
                <c:pt idx="2108">
                  <c:v>0.35894870032223419</c:v>
                </c:pt>
                <c:pt idx="2109">
                  <c:v>0.35886479054779813</c:v>
                </c:pt>
                <c:pt idx="2110">
                  <c:v>0.35881750805585394</c:v>
                </c:pt>
                <c:pt idx="2111">
                  <c:v>0.3587109559613319</c:v>
                </c:pt>
                <c:pt idx="2112">
                  <c:v>0.35854047261009664</c:v>
                </c:pt>
                <c:pt idx="2113">
                  <c:v>0.35847387755102034</c:v>
                </c:pt>
                <c:pt idx="2114">
                  <c:v>0.35829939849624065</c:v>
                </c:pt>
                <c:pt idx="2115">
                  <c:v>0.35818152524167557</c:v>
                </c:pt>
                <c:pt idx="2116">
                  <c:v>0.3581735338345865</c:v>
                </c:pt>
                <c:pt idx="2117">
                  <c:v>0.3582161546723952</c:v>
                </c:pt>
                <c:pt idx="2118">
                  <c:v>0.35804167561761541</c:v>
                </c:pt>
                <c:pt idx="2119">
                  <c:v>0.35794178302900104</c:v>
                </c:pt>
                <c:pt idx="2120">
                  <c:v>0.36492027926960252</c:v>
                </c:pt>
                <c:pt idx="2121">
                  <c:v>0.35774599355531689</c:v>
                </c:pt>
                <c:pt idx="2122">
                  <c:v>0.35751757250268529</c:v>
                </c:pt>
                <c:pt idx="2123">
                  <c:v>0.3574436519871107</c:v>
                </c:pt>
                <c:pt idx="2124">
                  <c:v>0.35740502685284631</c:v>
                </c:pt>
                <c:pt idx="2125">
                  <c:v>0.3574110204081633</c:v>
                </c:pt>
                <c:pt idx="2126">
                  <c:v>0.35730180451127813</c:v>
                </c:pt>
                <c:pt idx="2127">
                  <c:v>0.35720124597207303</c:v>
                </c:pt>
                <c:pt idx="2128">
                  <c:v>0.35720124597207303</c:v>
                </c:pt>
                <c:pt idx="2129">
                  <c:v>0.3571180021482277</c:v>
                </c:pt>
                <c:pt idx="2130">
                  <c:v>0.35708137486573577</c:v>
                </c:pt>
                <c:pt idx="2131">
                  <c:v>0.35701344790547795</c:v>
                </c:pt>
                <c:pt idx="2132">
                  <c:v>0.35696549946294298</c:v>
                </c:pt>
                <c:pt idx="2133">
                  <c:v>0.35693686358754023</c:v>
                </c:pt>
                <c:pt idx="2134">
                  <c:v>0.35697349087003222</c:v>
                </c:pt>
                <c:pt idx="2135">
                  <c:v>0.35694285714285717</c:v>
                </c:pt>
                <c:pt idx="2136">
                  <c:v>0.35686094522019329</c:v>
                </c:pt>
                <c:pt idx="2137">
                  <c:v>0.35715063372717509</c:v>
                </c:pt>
                <c:pt idx="2138">
                  <c:v>0.35671843179377011</c:v>
                </c:pt>
                <c:pt idx="2139">
                  <c:v>0.3566644897959183</c:v>
                </c:pt>
                <c:pt idx="2140">
                  <c:v>0.35664051557465098</c:v>
                </c:pt>
                <c:pt idx="2141">
                  <c:v>0.35695950590762621</c:v>
                </c:pt>
                <c:pt idx="2142">
                  <c:v>0.35652597207303965</c:v>
                </c:pt>
                <c:pt idx="2143">
                  <c:v>0.35650865735767989</c:v>
                </c:pt>
                <c:pt idx="2144">
                  <c:v>0.35641941997851767</c:v>
                </c:pt>
                <c:pt idx="2145">
                  <c:v>0.36508077336197636</c:v>
                </c:pt>
                <c:pt idx="2146">
                  <c:v>0.35661853920515579</c:v>
                </c:pt>
                <c:pt idx="2147">
                  <c:v>0.35652863587540279</c:v>
                </c:pt>
                <c:pt idx="2148">
                  <c:v>0.35649400644468315</c:v>
                </c:pt>
                <c:pt idx="2149">
                  <c:v>0.36473514500537069</c:v>
                </c:pt>
                <c:pt idx="2150">
                  <c:v>0.35638212674543496</c:v>
                </c:pt>
                <c:pt idx="2151">
                  <c:v>0.35635815252416747</c:v>
                </c:pt>
                <c:pt idx="2152">
                  <c:v>0.35629222341568212</c:v>
                </c:pt>
                <c:pt idx="2153">
                  <c:v>0.35615503759398498</c:v>
                </c:pt>
                <c:pt idx="2154">
                  <c:v>0.35613772287862511</c:v>
                </c:pt>
                <c:pt idx="2155">
                  <c:v>0.3563321804511278</c:v>
                </c:pt>
                <c:pt idx="2156">
                  <c:v>0.3563827926960258</c:v>
                </c:pt>
                <c:pt idx="2157">
                  <c:v>0.3562815682062298</c:v>
                </c:pt>
                <c:pt idx="2158">
                  <c:v>0.3561776799140709</c:v>
                </c:pt>
                <c:pt idx="2159">
                  <c:v>0.35608644468313638</c:v>
                </c:pt>
                <c:pt idx="2160">
                  <c:v>0.35610442534908709</c:v>
                </c:pt>
                <c:pt idx="2161">
                  <c:v>0.36445211600429656</c:v>
                </c:pt>
                <c:pt idx="2162">
                  <c:v>0.3560105263157895</c:v>
                </c:pt>
                <c:pt idx="2163">
                  <c:v>0.35584736842105269</c:v>
                </c:pt>
                <c:pt idx="2164">
                  <c:v>0.35583338345864651</c:v>
                </c:pt>
                <c:pt idx="2165">
                  <c:v>0.3557801074113856</c:v>
                </c:pt>
                <c:pt idx="2166">
                  <c:v>0.35566223415682063</c:v>
                </c:pt>
                <c:pt idx="2167">
                  <c:v>0.35560429645542424</c:v>
                </c:pt>
                <c:pt idx="2168">
                  <c:v>0.35551572502685286</c:v>
                </c:pt>
                <c:pt idx="2169">
                  <c:v>0.35534923737916213</c:v>
                </c:pt>
                <c:pt idx="2170">
                  <c:v>0.35526000000000002</c:v>
                </c:pt>
                <c:pt idx="2171">
                  <c:v>0.35526399570354456</c:v>
                </c:pt>
                <c:pt idx="2172">
                  <c:v>0.35512747583243814</c:v>
                </c:pt>
                <c:pt idx="2173">
                  <c:v>0.35510350161117082</c:v>
                </c:pt>
                <c:pt idx="2174">
                  <c:v>0.35502225563909778</c:v>
                </c:pt>
                <c:pt idx="2175">
                  <c:v>0.35500760472610093</c:v>
                </c:pt>
                <c:pt idx="2176">
                  <c:v>0.35504822771213751</c:v>
                </c:pt>
                <c:pt idx="2177">
                  <c:v>0.35494500537056922</c:v>
                </c:pt>
                <c:pt idx="2178">
                  <c:v>0.35487508055853922</c:v>
                </c:pt>
                <c:pt idx="2179">
                  <c:v>0.35484844253490866</c:v>
                </c:pt>
                <c:pt idx="2180">
                  <c:v>0.3548451127819548</c:v>
                </c:pt>
                <c:pt idx="2181">
                  <c:v>0.35480582169709995</c:v>
                </c:pt>
                <c:pt idx="2182">
                  <c:v>0.355046895810956</c:v>
                </c:pt>
                <c:pt idx="2183">
                  <c:v>0.35466197636949526</c:v>
                </c:pt>
                <c:pt idx="2184">
                  <c:v>0.35461735767991409</c:v>
                </c:pt>
                <c:pt idx="2185">
                  <c:v>0.35457673469387746</c:v>
                </c:pt>
                <c:pt idx="2186">
                  <c:v>0.35468395273899034</c:v>
                </c:pt>
                <c:pt idx="2187">
                  <c:v>0.35415319011815266</c:v>
                </c:pt>
                <c:pt idx="2188">
                  <c:v>0.35433499462943069</c:v>
                </c:pt>
                <c:pt idx="2189">
                  <c:v>0.35424642320085931</c:v>
                </c:pt>
                <c:pt idx="2190">
                  <c:v>0.36267069817400649</c:v>
                </c:pt>
                <c:pt idx="2191">
                  <c:v>0.35414186895810956</c:v>
                </c:pt>
                <c:pt idx="2192">
                  <c:v>0.35409458646616543</c:v>
                </c:pt>
                <c:pt idx="2193">
                  <c:v>0.35410324382384539</c:v>
                </c:pt>
                <c:pt idx="2194">
                  <c:v>0.36295039742212681</c:v>
                </c:pt>
                <c:pt idx="2195">
                  <c:v>0.35378891514500521</c:v>
                </c:pt>
                <c:pt idx="2196">
                  <c:v>0.3535325241675617</c:v>
                </c:pt>
                <c:pt idx="2197">
                  <c:v>0.35328678839957028</c:v>
                </c:pt>
                <c:pt idx="2198">
                  <c:v>0.35296846401718573</c:v>
                </c:pt>
                <c:pt idx="2199">
                  <c:v>0.35295581095596135</c:v>
                </c:pt>
                <c:pt idx="2200">
                  <c:v>0.35274936627282499</c:v>
                </c:pt>
                <c:pt idx="2201">
                  <c:v>0.35266612244897966</c:v>
                </c:pt>
                <c:pt idx="2202">
                  <c:v>0.35265813104189048</c:v>
                </c:pt>
                <c:pt idx="2203">
                  <c:v>0.35272139634801297</c:v>
                </c:pt>
                <c:pt idx="2204">
                  <c:v>0.35262150375939855</c:v>
                </c:pt>
                <c:pt idx="2205">
                  <c:v>0.35262549946294314</c:v>
                </c:pt>
                <c:pt idx="2206">
                  <c:v>0.35263615467239523</c:v>
                </c:pt>
                <c:pt idx="2207">
                  <c:v>0.35272539205155751</c:v>
                </c:pt>
                <c:pt idx="2208">
                  <c:v>0.35257155746509128</c:v>
                </c:pt>
                <c:pt idx="2209">
                  <c:v>0.35249364124597204</c:v>
                </c:pt>
                <c:pt idx="2210">
                  <c:v>0.35245301825993552</c:v>
                </c:pt>
                <c:pt idx="2211">
                  <c:v>0.35243836734693879</c:v>
                </c:pt>
                <c:pt idx="2212">
                  <c:v>0.35244635875402797</c:v>
                </c:pt>
                <c:pt idx="2213">
                  <c:v>0.35242238453276042</c:v>
                </c:pt>
                <c:pt idx="2214">
                  <c:v>0.35238575725026855</c:v>
                </c:pt>
                <c:pt idx="2215">
                  <c:v>0.35237510204081629</c:v>
                </c:pt>
                <c:pt idx="2216">
                  <c:v>0.35232382384532746</c:v>
                </c:pt>
                <c:pt idx="2217">
                  <c:v>0.35237709989258859</c:v>
                </c:pt>
                <c:pt idx="2218">
                  <c:v>0.35233514500537055</c:v>
                </c:pt>
                <c:pt idx="2219">
                  <c:v>0.35224124597207307</c:v>
                </c:pt>
                <c:pt idx="2220">
                  <c:v>0.35217997851772287</c:v>
                </c:pt>
                <c:pt idx="2221">
                  <c:v>0.35216199785177232</c:v>
                </c:pt>
                <c:pt idx="2222">
                  <c:v>0.35211071965628354</c:v>
                </c:pt>
                <c:pt idx="2223">
                  <c:v>0.35212004296455424</c:v>
                </c:pt>
                <c:pt idx="2224">
                  <c:v>0.35209673469387759</c:v>
                </c:pt>
                <c:pt idx="2225">
                  <c:v>0.35209740064446832</c:v>
                </c:pt>
                <c:pt idx="2226">
                  <c:v>0.35202680988184748</c:v>
                </c:pt>
                <c:pt idx="2227">
                  <c:v>0.35220262083780879</c:v>
                </c:pt>
                <c:pt idx="2228">
                  <c:v>0.35208141783029001</c:v>
                </c:pt>
                <c:pt idx="2229">
                  <c:v>0.35203946294307187</c:v>
                </c:pt>
                <c:pt idx="2230">
                  <c:v>0.35188163265306122</c:v>
                </c:pt>
                <c:pt idx="2231">
                  <c:v>0.35214268528464016</c:v>
                </c:pt>
                <c:pt idx="2232">
                  <c:v>0.35186498388829213</c:v>
                </c:pt>
                <c:pt idx="2233">
                  <c:v>0.35187097744360896</c:v>
                </c:pt>
                <c:pt idx="2234">
                  <c:v>0.35184633727175074</c:v>
                </c:pt>
                <c:pt idx="2235">
                  <c:v>0.35923572502685275</c:v>
                </c:pt>
                <c:pt idx="2236">
                  <c:v>0.35177974221267444</c:v>
                </c:pt>
                <c:pt idx="2237">
                  <c:v>0.35173978517722876</c:v>
                </c:pt>
                <c:pt idx="2238">
                  <c:v>0.35171714285714289</c:v>
                </c:pt>
                <c:pt idx="2239">
                  <c:v>0.36077673469387755</c:v>
                </c:pt>
                <c:pt idx="2240">
                  <c:v>0.35172646616541348</c:v>
                </c:pt>
                <c:pt idx="2241">
                  <c:v>0.35163389903329756</c:v>
                </c:pt>
                <c:pt idx="2242">
                  <c:v>0.35162590762620838</c:v>
                </c:pt>
                <c:pt idx="2243">
                  <c:v>0.35154332975295377</c:v>
                </c:pt>
                <c:pt idx="2244">
                  <c:v>0.35162257787325457</c:v>
                </c:pt>
                <c:pt idx="2245">
                  <c:v>0.35155864661654129</c:v>
                </c:pt>
                <c:pt idx="2246">
                  <c:v>0.35152468313641244</c:v>
                </c:pt>
                <c:pt idx="2247">
                  <c:v>0.35145475832438233</c:v>
                </c:pt>
                <c:pt idx="2248">
                  <c:v>0.35136751879699241</c:v>
                </c:pt>
                <c:pt idx="2249">
                  <c:v>0.35138017185821696</c:v>
                </c:pt>
                <c:pt idx="2250">
                  <c:v>0.35136485499462938</c:v>
                </c:pt>
                <c:pt idx="2251">
                  <c:v>0.35137484425349075</c:v>
                </c:pt>
                <c:pt idx="2252">
                  <c:v>0.35137684210526315</c:v>
                </c:pt>
                <c:pt idx="2253">
                  <c:v>0.3513808378088078</c:v>
                </c:pt>
                <c:pt idx="2254">
                  <c:v>0.35132955961331908</c:v>
                </c:pt>
                <c:pt idx="2255">
                  <c:v>0.35127628356605806</c:v>
                </c:pt>
                <c:pt idx="2256">
                  <c:v>0.35117972073039755</c:v>
                </c:pt>
                <c:pt idx="2257">
                  <c:v>0.35114775510204088</c:v>
                </c:pt>
                <c:pt idx="2258">
                  <c:v>0.3512170139634801</c:v>
                </c:pt>
                <c:pt idx="2259">
                  <c:v>0.35112244897959177</c:v>
                </c:pt>
                <c:pt idx="2260">
                  <c:v>0.35113843179377013</c:v>
                </c:pt>
                <c:pt idx="2261">
                  <c:v>0.35110047261009664</c:v>
                </c:pt>
                <c:pt idx="2262">
                  <c:v>0.35117239527389904</c:v>
                </c:pt>
                <c:pt idx="2263">
                  <c:v>0.35109780880773361</c:v>
                </c:pt>
                <c:pt idx="2264">
                  <c:v>0.35094597207303974</c:v>
                </c:pt>
                <c:pt idx="2265">
                  <c:v>0.35099258861439309</c:v>
                </c:pt>
                <c:pt idx="2266">
                  <c:v>0.35107916219119228</c:v>
                </c:pt>
                <c:pt idx="2267">
                  <c:v>0.35101589688506984</c:v>
                </c:pt>
                <c:pt idx="2268">
                  <c:v>0.35094264232008587</c:v>
                </c:pt>
                <c:pt idx="2269">
                  <c:v>0.35084408163265307</c:v>
                </c:pt>
                <c:pt idx="2270">
                  <c:v>0.35087804511278198</c:v>
                </c:pt>
                <c:pt idx="2271">
                  <c:v>0.35080412459720728</c:v>
                </c:pt>
                <c:pt idx="2272">
                  <c:v>0.35105984962406028</c:v>
                </c:pt>
                <c:pt idx="2273">
                  <c:v>0.35095929108485496</c:v>
                </c:pt>
                <c:pt idx="2274">
                  <c:v>0.3508320945220193</c:v>
                </c:pt>
                <c:pt idx="2275">
                  <c:v>0.35086938775510201</c:v>
                </c:pt>
                <c:pt idx="2276">
                  <c:v>0.3511237808807734</c:v>
                </c:pt>
                <c:pt idx="2277">
                  <c:v>0.35074085929108484</c:v>
                </c:pt>
                <c:pt idx="2278">
                  <c:v>0.35071555316863584</c:v>
                </c:pt>
                <c:pt idx="2279">
                  <c:v>0.35066960257787327</c:v>
                </c:pt>
                <c:pt idx="2280">
                  <c:v>0.35874558539205154</c:v>
                </c:pt>
                <c:pt idx="2281">
                  <c:v>0.35064562835660573</c:v>
                </c:pt>
                <c:pt idx="2282">
                  <c:v>0.35027203007518798</c:v>
                </c:pt>
                <c:pt idx="2283">
                  <c:v>0.35044251342642313</c:v>
                </c:pt>
                <c:pt idx="2284">
                  <c:v>0.35044317937701386</c:v>
                </c:pt>
                <c:pt idx="2285">
                  <c:v>0.35028801288936628</c:v>
                </c:pt>
                <c:pt idx="2286">
                  <c:v>0.35021342642320086</c:v>
                </c:pt>
                <c:pt idx="2287">
                  <c:v>0.35026803437164333</c:v>
                </c:pt>
                <c:pt idx="2288">
                  <c:v>0.35034794844253492</c:v>
                </c:pt>
                <c:pt idx="2289">
                  <c:v>0.35022940923737911</c:v>
                </c:pt>
                <c:pt idx="2290">
                  <c:v>0.35030799140708918</c:v>
                </c:pt>
                <c:pt idx="2291">
                  <c:v>0.35020210526315787</c:v>
                </c:pt>
                <c:pt idx="2292">
                  <c:v>0.35008156820622982</c:v>
                </c:pt>
                <c:pt idx="2293">
                  <c:v>0.35012285714285707</c:v>
                </c:pt>
                <c:pt idx="2294">
                  <c:v>0.35017613319011809</c:v>
                </c:pt>
                <c:pt idx="2295">
                  <c:v>0.35015282491944139</c:v>
                </c:pt>
                <c:pt idx="2296">
                  <c:v>0.35019810955961328</c:v>
                </c:pt>
                <c:pt idx="2297">
                  <c:v>0.35021475832438231</c:v>
                </c:pt>
                <c:pt idx="2298">
                  <c:v>0.35013684210526314</c:v>
                </c:pt>
                <c:pt idx="2299">
                  <c:v>0.35010620837808804</c:v>
                </c:pt>
                <c:pt idx="2300">
                  <c:v>0.35012285714285707</c:v>
                </c:pt>
                <c:pt idx="2301">
                  <c:v>0.35034461868958106</c:v>
                </c:pt>
                <c:pt idx="2302">
                  <c:v>0.3503</c:v>
                </c:pt>
                <c:pt idx="2303">
                  <c:v>0.35024472610096669</c:v>
                </c:pt>
                <c:pt idx="2304">
                  <c:v>0.35028867883995707</c:v>
                </c:pt>
                <c:pt idx="2305">
                  <c:v>0.35030665950590761</c:v>
                </c:pt>
                <c:pt idx="2306">
                  <c:v>0.35028801288936628</c:v>
                </c:pt>
                <c:pt idx="2307">
                  <c:v>0.35015149301825998</c:v>
                </c:pt>
                <c:pt idx="2308">
                  <c:v>0.35006425349087011</c:v>
                </c:pt>
                <c:pt idx="2309">
                  <c:v>0.35037924812030069</c:v>
                </c:pt>
                <c:pt idx="2310">
                  <c:v>0.35057969924812027</c:v>
                </c:pt>
                <c:pt idx="2311">
                  <c:v>0.35033929108485501</c:v>
                </c:pt>
                <c:pt idx="2312">
                  <c:v>0.35071688506981741</c:v>
                </c:pt>
                <c:pt idx="2313">
                  <c:v>0.35074019334049411</c:v>
                </c:pt>
                <c:pt idx="2314">
                  <c:v>0.35074685284640172</c:v>
                </c:pt>
                <c:pt idx="2315">
                  <c:v>0.35079013963480132</c:v>
                </c:pt>
                <c:pt idx="2316">
                  <c:v>0.35080945220193338</c:v>
                </c:pt>
                <c:pt idx="2317">
                  <c:v>0.35097727175080556</c:v>
                </c:pt>
                <c:pt idx="2318">
                  <c:v>0.35066960257787327</c:v>
                </c:pt>
                <c:pt idx="2319">
                  <c:v>0.35063763694951661</c:v>
                </c:pt>
                <c:pt idx="2320">
                  <c:v>0.35056038668098827</c:v>
                </c:pt>
                <c:pt idx="2321">
                  <c:v>0.35092000000000007</c:v>
                </c:pt>
                <c:pt idx="2322">
                  <c:v>0.35051310418904402</c:v>
                </c:pt>
                <c:pt idx="2323">
                  <c:v>0.35058103114930184</c:v>
                </c:pt>
                <c:pt idx="2324">
                  <c:v>0.35054773361976371</c:v>
                </c:pt>
                <c:pt idx="2325">
                  <c:v>0.35055372717508054</c:v>
                </c:pt>
                <c:pt idx="2326">
                  <c:v>0.35054107411385604</c:v>
                </c:pt>
                <c:pt idx="2327">
                  <c:v>0.35055705692803441</c:v>
                </c:pt>
                <c:pt idx="2328">
                  <c:v>0.35053241675617614</c:v>
                </c:pt>
                <c:pt idx="2329">
                  <c:v>0.35966726100966701</c:v>
                </c:pt>
                <c:pt idx="2330">
                  <c:v>0.35065095596133183</c:v>
                </c:pt>
                <c:pt idx="2331">
                  <c:v>0.35059435016111701</c:v>
                </c:pt>
                <c:pt idx="2332">
                  <c:v>0.35055772287862508</c:v>
                </c:pt>
                <c:pt idx="2333">
                  <c:v>0.35051177228786257</c:v>
                </c:pt>
                <c:pt idx="2334">
                  <c:v>0.35044584317937699</c:v>
                </c:pt>
                <c:pt idx="2335">
                  <c:v>0.35040388829215907</c:v>
                </c:pt>
                <c:pt idx="2336">
                  <c:v>0.35030799140708918</c:v>
                </c:pt>
                <c:pt idx="2337">
                  <c:v>0.35025737916219124</c:v>
                </c:pt>
                <c:pt idx="2338">
                  <c:v>0.35022874328678844</c:v>
                </c:pt>
                <c:pt idx="2339">
                  <c:v>0.35030199785177224</c:v>
                </c:pt>
                <c:pt idx="2340">
                  <c:v>0.35041187969924814</c:v>
                </c:pt>
                <c:pt idx="2341">
                  <c:v>0.35027602577873257</c:v>
                </c:pt>
                <c:pt idx="2342">
                  <c:v>0.35027336197636949</c:v>
                </c:pt>
                <c:pt idx="2343">
                  <c:v>0.35020143931256709</c:v>
                </c:pt>
                <c:pt idx="2344">
                  <c:v>0.35024539205155747</c:v>
                </c:pt>
                <c:pt idx="2345">
                  <c:v>0.35019611170784098</c:v>
                </c:pt>
                <c:pt idx="2346">
                  <c:v>0.35020210526315787</c:v>
                </c:pt>
                <c:pt idx="2347">
                  <c:v>0.35026004296455426</c:v>
                </c:pt>
                <c:pt idx="2348">
                  <c:v>0.35019411385606869</c:v>
                </c:pt>
                <c:pt idx="2349">
                  <c:v>0.35026603651987104</c:v>
                </c:pt>
                <c:pt idx="2350">
                  <c:v>0.35020010741138563</c:v>
                </c:pt>
                <c:pt idx="2351">
                  <c:v>0.35015016111707836</c:v>
                </c:pt>
                <c:pt idx="2352">
                  <c:v>0.35010154672395272</c:v>
                </c:pt>
                <c:pt idx="2353">
                  <c:v>0.34893280343716432</c:v>
                </c:pt>
                <c:pt idx="2354">
                  <c:v>0.34902470461868956</c:v>
                </c:pt>
                <c:pt idx="2355">
                  <c:v>0.34904135338345865</c:v>
                </c:pt>
                <c:pt idx="2356">
                  <c:v>0.34901937701396346</c:v>
                </c:pt>
                <c:pt idx="2357">
                  <c:v>0.34906199785177228</c:v>
                </c:pt>
                <c:pt idx="2358">
                  <c:v>0.34900206229860364</c:v>
                </c:pt>
                <c:pt idx="2359">
                  <c:v>0.34900406015037588</c:v>
                </c:pt>
                <c:pt idx="2360">
                  <c:v>0.34898075187969918</c:v>
                </c:pt>
                <c:pt idx="2361">
                  <c:v>0.34901338345864663</c:v>
                </c:pt>
                <c:pt idx="2362">
                  <c:v>0.34921183673469391</c:v>
                </c:pt>
                <c:pt idx="2363">
                  <c:v>0.34884156820622986</c:v>
                </c:pt>
                <c:pt idx="2364">
                  <c:v>0.34880560687432871</c:v>
                </c:pt>
                <c:pt idx="2365">
                  <c:v>0.3486797422126745</c:v>
                </c:pt>
                <c:pt idx="2366">
                  <c:v>0.34898341568206231</c:v>
                </c:pt>
                <c:pt idx="2367">
                  <c:v>0.34874433941997846</c:v>
                </c:pt>
                <c:pt idx="2368">
                  <c:v>0.34866375939849625</c:v>
                </c:pt>
                <c:pt idx="2369">
                  <c:v>0.34868706766917301</c:v>
                </c:pt>
                <c:pt idx="2370">
                  <c:v>0.35668846401718579</c:v>
                </c:pt>
                <c:pt idx="2371">
                  <c:v>0.34876564983888297</c:v>
                </c:pt>
                <c:pt idx="2372">
                  <c:v>0.34998367346938775</c:v>
                </c:pt>
                <c:pt idx="2373">
                  <c:v>0.34991508055853915</c:v>
                </c:pt>
                <c:pt idx="2374">
                  <c:v>0.35892472610096676</c:v>
                </c:pt>
                <c:pt idx="2375">
                  <c:v>0.34983117078410314</c:v>
                </c:pt>
                <c:pt idx="2376">
                  <c:v>0.34970464017185826</c:v>
                </c:pt>
                <c:pt idx="2377">
                  <c:v>0.34975658431793766</c:v>
                </c:pt>
                <c:pt idx="2378">
                  <c:v>0.3497099677765842</c:v>
                </c:pt>
                <c:pt idx="2379">
                  <c:v>0.34971396348012884</c:v>
                </c:pt>
                <c:pt idx="2380">
                  <c:v>0.34971396348012884</c:v>
                </c:pt>
                <c:pt idx="2381">
                  <c:v>0.34973061224489788</c:v>
                </c:pt>
                <c:pt idx="2382">
                  <c:v>0.34970663802363045</c:v>
                </c:pt>
                <c:pt idx="2383">
                  <c:v>0.34972195488721802</c:v>
                </c:pt>
                <c:pt idx="2384">
                  <c:v>0.34968599355531688</c:v>
                </c:pt>
                <c:pt idx="2385">
                  <c:v>0.34959009667024699</c:v>
                </c:pt>
                <c:pt idx="2386">
                  <c:v>0.34958476906552094</c:v>
                </c:pt>
                <c:pt idx="2387">
                  <c:v>0.34962938775510199</c:v>
                </c:pt>
                <c:pt idx="2388">
                  <c:v>0.34956212674543496</c:v>
                </c:pt>
                <c:pt idx="2389">
                  <c:v>0.34957611170784109</c:v>
                </c:pt>
                <c:pt idx="2390">
                  <c:v>0.34962872180451132</c:v>
                </c:pt>
                <c:pt idx="2391">
                  <c:v>0.34956212674543496</c:v>
                </c:pt>
                <c:pt idx="2392">
                  <c:v>0.34955080558539214</c:v>
                </c:pt>
                <c:pt idx="2393">
                  <c:v>0.34961340494092369</c:v>
                </c:pt>
                <c:pt idx="2394">
                  <c:v>0.34956412459720726</c:v>
                </c:pt>
                <c:pt idx="2395">
                  <c:v>0.34963005370569272</c:v>
                </c:pt>
                <c:pt idx="2396">
                  <c:v>0.34952283566058012</c:v>
                </c:pt>
                <c:pt idx="2397">
                  <c:v>0.34950685284640171</c:v>
                </c:pt>
                <c:pt idx="2398">
                  <c:v>0.3494981954887218</c:v>
                </c:pt>
                <c:pt idx="2399">
                  <c:v>0.34954015037593983</c:v>
                </c:pt>
                <c:pt idx="2400">
                  <c:v>0.34949087003222346</c:v>
                </c:pt>
                <c:pt idx="2401">
                  <c:v>0.34942893662728242</c:v>
                </c:pt>
                <c:pt idx="2402">
                  <c:v>0.34937233082706759</c:v>
                </c:pt>
                <c:pt idx="2403">
                  <c:v>0.34947022556390966</c:v>
                </c:pt>
                <c:pt idx="2404">
                  <c:v>0.34944158968850697</c:v>
                </c:pt>
                <c:pt idx="2405">
                  <c:v>0.3493004081632653</c:v>
                </c:pt>
                <c:pt idx="2406">
                  <c:v>0.34931172932330834</c:v>
                </c:pt>
                <c:pt idx="2407">
                  <c:v>0.34951551020408167</c:v>
                </c:pt>
                <c:pt idx="2408">
                  <c:v>0.34939430719656284</c:v>
                </c:pt>
                <c:pt idx="2409">
                  <c:v>0.34933503759398504</c:v>
                </c:pt>
                <c:pt idx="2410">
                  <c:v>0.34927776584317932</c:v>
                </c:pt>
                <c:pt idx="2411">
                  <c:v>0.34946156820622992</c:v>
                </c:pt>
                <c:pt idx="2412">
                  <c:v>0.3492431364124598</c:v>
                </c:pt>
                <c:pt idx="2413">
                  <c:v>0.34925978517722883</c:v>
                </c:pt>
                <c:pt idx="2414">
                  <c:v>0.34929374865735757</c:v>
                </c:pt>
                <c:pt idx="2415">
                  <c:v>0.35667114930182603</c:v>
                </c:pt>
                <c:pt idx="2416">
                  <c:v>0.34923914070891515</c:v>
                </c:pt>
                <c:pt idx="2417">
                  <c:v>0.34925379162191184</c:v>
                </c:pt>
                <c:pt idx="2418">
                  <c:v>0.34926511278195488</c:v>
                </c:pt>
                <c:pt idx="2419">
                  <c:v>0.35835067669172926</c:v>
                </c:pt>
                <c:pt idx="2420">
                  <c:v>0.34914390977443605</c:v>
                </c:pt>
                <c:pt idx="2421">
                  <c:v>0.34916189044038665</c:v>
                </c:pt>
                <c:pt idx="2422">
                  <c:v>0.34910728249194412</c:v>
                </c:pt>
                <c:pt idx="2423">
                  <c:v>0.34906932330827062</c:v>
                </c:pt>
                <c:pt idx="2424">
                  <c:v>0.34915323308270674</c:v>
                </c:pt>
                <c:pt idx="2425">
                  <c:v>0.34904534908700324</c:v>
                </c:pt>
                <c:pt idx="2426">
                  <c:v>0.34913791621911922</c:v>
                </c:pt>
                <c:pt idx="2427">
                  <c:v>0.34913059076262082</c:v>
                </c:pt>
                <c:pt idx="2428">
                  <c:v>0.34906399570354457</c:v>
                </c:pt>
                <c:pt idx="2429">
                  <c:v>0.34910461868958109</c:v>
                </c:pt>
                <c:pt idx="2430">
                  <c:v>0.34902270676691732</c:v>
                </c:pt>
                <c:pt idx="2431">
                  <c:v>0.34904068743286787</c:v>
                </c:pt>
                <c:pt idx="2432">
                  <c:v>0.34890350161117084</c:v>
                </c:pt>
                <c:pt idx="2433">
                  <c:v>0.34895344790547794</c:v>
                </c:pt>
                <c:pt idx="2434">
                  <c:v>0.3489228141783029</c:v>
                </c:pt>
                <c:pt idx="2435">
                  <c:v>0.34880893662728246</c:v>
                </c:pt>
                <c:pt idx="2436">
                  <c:v>0.34894146079484423</c:v>
                </c:pt>
                <c:pt idx="2437">
                  <c:v>0.34896277121374863</c:v>
                </c:pt>
                <c:pt idx="2438">
                  <c:v>0.34900272824919443</c:v>
                </c:pt>
                <c:pt idx="2439">
                  <c:v>0.34903203007518802</c:v>
                </c:pt>
                <c:pt idx="2440">
                  <c:v>0.34899140708915144</c:v>
                </c:pt>
                <c:pt idx="2441">
                  <c:v>0.34898874328678842</c:v>
                </c:pt>
                <c:pt idx="2442">
                  <c:v>0.34892081632653055</c:v>
                </c:pt>
                <c:pt idx="2443">
                  <c:v>0.34887419978517714</c:v>
                </c:pt>
                <c:pt idx="2444">
                  <c:v>0.34886221267454354</c:v>
                </c:pt>
                <c:pt idx="2445">
                  <c:v>0.34889351235230937</c:v>
                </c:pt>
                <c:pt idx="2446">
                  <c:v>0.34889883995703558</c:v>
                </c:pt>
                <c:pt idx="2447">
                  <c:v>0.34877563909774439</c:v>
                </c:pt>
                <c:pt idx="2448">
                  <c:v>0.34875965628356603</c:v>
                </c:pt>
                <c:pt idx="2449">
                  <c:v>0.34868040816326529</c:v>
                </c:pt>
                <c:pt idx="2450">
                  <c:v>0.34865709989258858</c:v>
                </c:pt>
                <c:pt idx="2451">
                  <c:v>0.34864844253490868</c:v>
                </c:pt>
                <c:pt idx="2452">
                  <c:v>0.34920584317937697</c:v>
                </c:pt>
                <c:pt idx="2453">
                  <c:v>0.34875233082706775</c:v>
                </c:pt>
                <c:pt idx="2454">
                  <c:v>0.34879694951664875</c:v>
                </c:pt>
                <c:pt idx="2455">
                  <c:v>0.34884290010741142</c:v>
                </c:pt>
                <c:pt idx="2456">
                  <c:v>0.34907065520945219</c:v>
                </c:pt>
                <c:pt idx="2457">
                  <c:v>0.34878762620837811</c:v>
                </c:pt>
                <c:pt idx="2458">
                  <c:v>0.34877963480128893</c:v>
                </c:pt>
                <c:pt idx="2459">
                  <c:v>0.34873501611170787</c:v>
                </c:pt>
                <c:pt idx="2460">
                  <c:v>0.35630754027926959</c:v>
                </c:pt>
                <c:pt idx="2461">
                  <c:v>0.34875899033297536</c:v>
                </c:pt>
                <c:pt idx="2462">
                  <c:v>0.34878829215896884</c:v>
                </c:pt>
                <c:pt idx="2463">
                  <c:v>0.34875233082706775</c:v>
                </c:pt>
                <c:pt idx="2464">
                  <c:v>0.35778595059076262</c:v>
                </c:pt>
                <c:pt idx="2465">
                  <c:v>0.34872902255639099</c:v>
                </c:pt>
                <c:pt idx="2466">
                  <c:v>0.34868107411385596</c:v>
                </c:pt>
                <c:pt idx="2467">
                  <c:v>0.34868973147153592</c:v>
                </c:pt>
                <c:pt idx="2468">
                  <c:v>0.3486617615467239</c:v>
                </c:pt>
                <c:pt idx="2469">
                  <c:v>0.34860582169709986</c:v>
                </c:pt>
                <c:pt idx="2470">
                  <c:v>0.34860382384532768</c:v>
                </c:pt>
                <c:pt idx="2471">
                  <c:v>0.34860515574650908</c:v>
                </c:pt>
                <c:pt idx="2472">
                  <c:v>0.34848595059076259</c:v>
                </c:pt>
                <c:pt idx="2473">
                  <c:v>0.34862979591836729</c:v>
                </c:pt>
                <c:pt idx="2474">
                  <c:v>0.34855654135338338</c:v>
                </c:pt>
                <c:pt idx="2475">
                  <c:v>0.34859783029001062</c:v>
                </c:pt>
                <c:pt idx="2476">
                  <c:v>0.34851725026852842</c:v>
                </c:pt>
                <c:pt idx="2477">
                  <c:v>0.34856120300751869</c:v>
                </c:pt>
                <c:pt idx="2478">
                  <c:v>0.34855454350161119</c:v>
                </c:pt>
                <c:pt idx="2479">
                  <c:v>0.34862846401718578</c:v>
                </c:pt>
                <c:pt idx="2480">
                  <c:v>0.34866309344790553</c:v>
                </c:pt>
                <c:pt idx="2481">
                  <c:v>0.34854122448979591</c:v>
                </c:pt>
                <c:pt idx="2482">
                  <c:v>0.34857585392051565</c:v>
                </c:pt>
                <c:pt idx="2483">
                  <c:v>0.34860249194414611</c:v>
                </c:pt>
                <c:pt idx="2484">
                  <c:v>0.34858517722878624</c:v>
                </c:pt>
                <c:pt idx="2485">
                  <c:v>0.34855987110633724</c:v>
                </c:pt>
                <c:pt idx="2486">
                  <c:v>0.3485145864661654</c:v>
                </c:pt>
                <c:pt idx="2487">
                  <c:v>0.34850259935553174</c:v>
                </c:pt>
                <c:pt idx="2488">
                  <c:v>0.3484766272824919</c:v>
                </c:pt>
                <c:pt idx="2489">
                  <c:v>0.34847529538131045</c:v>
                </c:pt>
                <c:pt idx="2490">
                  <c:v>0.34851725026852842</c:v>
                </c:pt>
                <c:pt idx="2491">
                  <c:v>0.34849261009667026</c:v>
                </c:pt>
                <c:pt idx="2492">
                  <c:v>0.34849327604726094</c:v>
                </c:pt>
                <c:pt idx="2493">
                  <c:v>0.3484693018259935</c:v>
                </c:pt>
                <c:pt idx="2494">
                  <c:v>0.34847462943071961</c:v>
                </c:pt>
                <c:pt idx="2495">
                  <c:v>0.34843001074113855</c:v>
                </c:pt>
                <c:pt idx="2496">
                  <c:v>0.34842468313641239</c:v>
                </c:pt>
                <c:pt idx="2497">
                  <c:v>0.34858517722878624</c:v>
                </c:pt>
                <c:pt idx="2498">
                  <c:v>0.34842934479054782</c:v>
                </c:pt>
                <c:pt idx="2499">
                  <c:v>0.34844532760472602</c:v>
                </c:pt>
                <c:pt idx="2500">
                  <c:v>0.34841269602577879</c:v>
                </c:pt>
                <c:pt idx="2501">
                  <c:v>0.34870904403866809</c:v>
                </c:pt>
                <c:pt idx="2502">
                  <c:v>0.34841269602577879</c:v>
                </c:pt>
                <c:pt idx="2503">
                  <c:v>0.34839671321160037</c:v>
                </c:pt>
                <c:pt idx="2504">
                  <c:v>0.34847729323308269</c:v>
                </c:pt>
                <c:pt idx="2505">
                  <c:v>0.35568554242749728</c:v>
                </c:pt>
                <c:pt idx="2506">
                  <c:v>0.34837140708915149</c:v>
                </c:pt>
                <c:pt idx="2507">
                  <c:v>0.34837873254564988</c:v>
                </c:pt>
                <c:pt idx="2508">
                  <c:v>0.34842268528464021</c:v>
                </c:pt>
                <c:pt idx="2509">
                  <c:v>0.35717593984962409</c:v>
                </c:pt>
                <c:pt idx="2510">
                  <c:v>0.34843001074113855</c:v>
                </c:pt>
                <c:pt idx="2511">
                  <c:v>0.34844998925886134</c:v>
                </c:pt>
                <c:pt idx="2512">
                  <c:v>0.34840070891514502</c:v>
                </c:pt>
                <c:pt idx="2513">
                  <c:v>0.34839404940923741</c:v>
                </c:pt>
                <c:pt idx="2514">
                  <c:v>0.34838938775510209</c:v>
                </c:pt>
                <c:pt idx="2515">
                  <c:v>0.34836674543501611</c:v>
                </c:pt>
                <c:pt idx="2516">
                  <c:v>0.34838139634801285</c:v>
                </c:pt>
                <c:pt idx="2517">
                  <c:v>0.34844532760472602</c:v>
                </c:pt>
                <c:pt idx="2518">
                  <c:v>0.34846663802363054</c:v>
                </c:pt>
                <c:pt idx="2519">
                  <c:v>0.34845731471535984</c:v>
                </c:pt>
                <c:pt idx="2520">
                  <c:v>0.34845731471535984</c:v>
                </c:pt>
                <c:pt idx="2521">
                  <c:v>0.34838406015037598</c:v>
                </c:pt>
                <c:pt idx="2522">
                  <c:v>0.34846397422126746</c:v>
                </c:pt>
                <c:pt idx="2523">
                  <c:v>0.348341439312567</c:v>
                </c:pt>
                <c:pt idx="2524">
                  <c:v>0.34836274973147152</c:v>
                </c:pt>
                <c:pt idx="2525">
                  <c:v>0.34840070891514502</c:v>
                </c:pt>
                <c:pt idx="2526">
                  <c:v>0.34837873254564988</c:v>
                </c:pt>
                <c:pt idx="2527">
                  <c:v>0.34838805585392046</c:v>
                </c:pt>
                <c:pt idx="2528">
                  <c:v>0.34833744360902252</c:v>
                </c:pt>
                <c:pt idx="2529">
                  <c:v>0.3484100322234156</c:v>
                </c:pt>
                <c:pt idx="2530">
                  <c:v>0.34838539205155744</c:v>
                </c:pt>
                <c:pt idx="2531">
                  <c:v>0.34844466165413529</c:v>
                </c:pt>
                <c:pt idx="2532">
                  <c:v>0.34834410311493025</c:v>
                </c:pt>
                <c:pt idx="2533">
                  <c:v>0.34836075187969928</c:v>
                </c:pt>
                <c:pt idx="2534">
                  <c:v>0.34835542427497312</c:v>
                </c:pt>
                <c:pt idx="2535">
                  <c:v>0.34834277121374874</c:v>
                </c:pt>
                <c:pt idx="2536">
                  <c:v>0.34833544575725028</c:v>
                </c:pt>
                <c:pt idx="2537">
                  <c:v>0.34832678839957032</c:v>
                </c:pt>
                <c:pt idx="2538">
                  <c:v>0.34833477980665956</c:v>
                </c:pt>
                <c:pt idx="2539">
                  <c:v>0.34833944146079487</c:v>
                </c:pt>
                <c:pt idx="2540">
                  <c:v>0.34840870032223409</c:v>
                </c:pt>
                <c:pt idx="2541">
                  <c:v>0.3484693018259935</c:v>
                </c:pt>
                <c:pt idx="2542">
                  <c:v>0.34871437164339419</c:v>
                </c:pt>
                <c:pt idx="2543">
                  <c:v>0.34836807733619757</c:v>
                </c:pt>
                <c:pt idx="2544">
                  <c:v>0.34825819548872183</c:v>
                </c:pt>
                <c:pt idx="2545">
                  <c:v>0.34835142857142853</c:v>
                </c:pt>
                <c:pt idx="2546">
                  <c:v>0.34742309344790551</c:v>
                </c:pt>
                <c:pt idx="2547">
                  <c:v>0.34729589688506973</c:v>
                </c:pt>
                <c:pt idx="2548">
                  <c:v>0.34726259935553166</c:v>
                </c:pt>
                <c:pt idx="2549">
                  <c:v>0.34727658431793768</c:v>
                </c:pt>
                <c:pt idx="2550">
                  <c:v>0.35451879699248123</c:v>
                </c:pt>
                <c:pt idx="2551">
                  <c:v>0.34727392051557471</c:v>
                </c:pt>
                <c:pt idx="2552">
                  <c:v>0.34834343716433941</c:v>
                </c:pt>
                <c:pt idx="2553">
                  <c:v>0.34833477980665956</c:v>
                </c:pt>
                <c:pt idx="2554">
                  <c:v>0.35753089151450057</c:v>
                </c:pt>
                <c:pt idx="2555">
                  <c:v>0.34834476906552087</c:v>
                </c:pt>
                <c:pt idx="2556">
                  <c:v>0.3483900537056927</c:v>
                </c:pt>
                <c:pt idx="2557">
                  <c:v>0.34828083780880775</c:v>
                </c:pt>
                <c:pt idx="2558">
                  <c:v>0.34826352309344788</c:v>
                </c:pt>
                <c:pt idx="2559">
                  <c:v>0.34821757250268526</c:v>
                </c:pt>
                <c:pt idx="2560">
                  <c:v>0.34824953813104187</c:v>
                </c:pt>
                <c:pt idx="2561">
                  <c:v>0.34835542427497312</c:v>
                </c:pt>
                <c:pt idx="2562">
                  <c:v>0.3483760687432868</c:v>
                </c:pt>
                <c:pt idx="2563">
                  <c:v>0.34823555316863586</c:v>
                </c:pt>
                <c:pt idx="2564">
                  <c:v>0.34827084854994633</c:v>
                </c:pt>
                <c:pt idx="2565">
                  <c:v>0.34841735767991405</c:v>
                </c:pt>
                <c:pt idx="2566">
                  <c:v>0.34834809881847478</c:v>
                </c:pt>
                <c:pt idx="2567">
                  <c:v>0.34839138560687427</c:v>
                </c:pt>
                <c:pt idx="2568">
                  <c:v>0.34842934479054782</c:v>
                </c:pt>
                <c:pt idx="2569">
                  <c:v>0.34838472610096666</c:v>
                </c:pt>
                <c:pt idx="2570">
                  <c:v>0.35679701396348018</c:v>
                </c:pt>
                <c:pt idx="2571">
                  <c:v>0.34843267454350163</c:v>
                </c:pt>
                <c:pt idx="2572">
                  <c:v>0.34834410311493025</c:v>
                </c:pt>
                <c:pt idx="2573">
                  <c:v>0.34834410311493025</c:v>
                </c:pt>
                <c:pt idx="2574">
                  <c:v>0.34839071965628354</c:v>
                </c:pt>
                <c:pt idx="2575">
                  <c:v>0.34836807733619757</c:v>
                </c:pt>
                <c:pt idx="2576">
                  <c:v>0.34842867883995698</c:v>
                </c:pt>
                <c:pt idx="2577">
                  <c:v>0.34834077336197633</c:v>
                </c:pt>
                <c:pt idx="2578">
                  <c:v>0.34830148227712132</c:v>
                </c:pt>
                <c:pt idx="2579">
                  <c:v>0.34827684210526311</c:v>
                </c:pt>
                <c:pt idx="2580">
                  <c:v>0.3482109129967777</c:v>
                </c:pt>
                <c:pt idx="2581">
                  <c:v>0.34828483351235223</c:v>
                </c:pt>
                <c:pt idx="2582">
                  <c:v>0.348302814178303</c:v>
                </c:pt>
                <c:pt idx="2583">
                  <c:v>0.34830547798066597</c:v>
                </c:pt>
                <c:pt idx="2584">
                  <c:v>0.34832079484425349</c:v>
                </c:pt>
                <c:pt idx="2585">
                  <c:v>0.3483401074113856</c:v>
                </c:pt>
                <c:pt idx="2586">
                  <c:v>0.34833211600429642</c:v>
                </c:pt>
                <c:pt idx="2587">
                  <c:v>0.34857918367346946</c:v>
                </c:pt>
                <c:pt idx="2588">
                  <c:v>0.34839471535982808</c:v>
                </c:pt>
                <c:pt idx="2589">
                  <c:v>0.34838339419978515</c:v>
                </c:pt>
                <c:pt idx="2590">
                  <c:v>0.34839937701396351</c:v>
                </c:pt>
                <c:pt idx="2591">
                  <c:v>0.34863445757250267</c:v>
                </c:pt>
                <c:pt idx="2592">
                  <c:v>0.34843999999999997</c:v>
                </c:pt>
                <c:pt idx="2593">
                  <c:v>0.3484966058002148</c:v>
                </c:pt>
                <c:pt idx="2594">
                  <c:v>0.34855920515574662</c:v>
                </c:pt>
                <c:pt idx="2595">
                  <c:v>0.35606247046186901</c:v>
                </c:pt>
                <c:pt idx="2596">
                  <c:v>0.34859316863587536</c:v>
                </c:pt>
                <c:pt idx="2597">
                  <c:v>0.34856120300751869</c:v>
                </c:pt>
                <c:pt idx="2598">
                  <c:v>0.3486098174006444</c:v>
                </c:pt>
                <c:pt idx="2599">
                  <c:v>0.35718859291084848</c:v>
                </c:pt>
                <c:pt idx="2600">
                  <c:v>0.34855121374865727</c:v>
                </c:pt>
                <c:pt idx="2601">
                  <c:v>0.34860715359828143</c:v>
                </c:pt>
                <c:pt idx="2602">
                  <c:v>0.3486351235230935</c:v>
                </c:pt>
                <c:pt idx="2603">
                  <c:v>0.3486098174006444</c:v>
                </c:pt>
                <c:pt idx="2604">
                  <c:v>0.34862380236305057</c:v>
                </c:pt>
                <c:pt idx="2605">
                  <c:v>0.34862113856068738</c:v>
                </c:pt>
                <c:pt idx="2606">
                  <c:v>0.34861114930182596</c:v>
                </c:pt>
                <c:pt idx="2607">
                  <c:v>0.34857185821697101</c:v>
                </c:pt>
                <c:pt idx="2608">
                  <c:v>0.34862846401718578</c:v>
                </c:pt>
                <c:pt idx="2609">
                  <c:v>0.34868640171858217</c:v>
                </c:pt>
                <c:pt idx="2610">
                  <c:v>0.34868506981740061</c:v>
                </c:pt>
                <c:pt idx="2611">
                  <c:v>0.35780792696025771</c:v>
                </c:pt>
                <c:pt idx="2612">
                  <c:v>0.34874034371643392</c:v>
                </c:pt>
                <c:pt idx="2613">
                  <c:v>0.34877031149301835</c:v>
                </c:pt>
                <c:pt idx="2614">
                  <c:v>0.34879961331901177</c:v>
                </c:pt>
                <c:pt idx="2615">
                  <c:v>0.34876698174006449</c:v>
                </c:pt>
                <c:pt idx="2616">
                  <c:v>0.34878429645542425</c:v>
                </c:pt>
                <c:pt idx="2617">
                  <c:v>0.34871903329752962</c:v>
                </c:pt>
                <c:pt idx="2618">
                  <c:v>0.34871903329752962</c:v>
                </c:pt>
                <c:pt idx="2619">
                  <c:v>0.3487196992481203</c:v>
                </c:pt>
                <c:pt idx="2620">
                  <c:v>0.34873967776584319</c:v>
                </c:pt>
                <c:pt idx="2621">
                  <c:v>0.34873967776584319</c:v>
                </c:pt>
                <c:pt idx="2622">
                  <c:v>0.34875632653061223</c:v>
                </c:pt>
                <c:pt idx="2623">
                  <c:v>0.348743007518797</c:v>
                </c:pt>
                <c:pt idx="2624">
                  <c:v>0.34876631578947359</c:v>
                </c:pt>
                <c:pt idx="2625">
                  <c:v>0.34868839957035441</c:v>
                </c:pt>
                <c:pt idx="2626">
                  <c:v>0.34877630504833507</c:v>
                </c:pt>
                <c:pt idx="2627">
                  <c:v>0.34883291084854989</c:v>
                </c:pt>
                <c:pt idx="2628">
                  <c:v>0.348812932330827</c:v>
                </c:pt>
                <c:pt idx="2629">
                  <c:v>0.34874833512352305</c:v>
                </c:pt>
                <c:pt idx="2630">
                  <c:v>0.34879029001074108</c:v>
                </c:pt>
                <c:pt idx="2631">
                  <c:v>0.348812932330827</c:v>
                </c:pt>
                <c:pt idx="2632">
                  <c:v>0.34909729323308258</c:v>
                </c:pt>
                <c:pt idx="2633">
                  <c:v>0.34884622986036506</c:v>
                </c:pt>
                <c:pt idx="2634">
                  <c:v>0.34882158968850696</c:v>
                </c:pt>
                <c:pt idx="2635">
                  <c:v>0.34880161117078406</c:v>
                </c:pt>
                <c:pt idx="2636">
                  <c:v>0.34902936627282488</c:v>
                </c:pt>
                <c:pt idx="2637">
                  <c:v>0.34889883995703558</c:v>
                </c:pt>
                <c:pt idx="2638">
                  <c:v>0.34880760472610095</c:v>
                </c:pt>
                <c:pt idx="2639">
                  <c:v>0.34885888292158973</c:v>
                </c:pt>
                <c:pt idx="2640">
                  <c:v>0.35599853920515578</c:v>
                </c:pt>
                <c:pt idx="2641">
                  <c:v>0.34891881847475836</c:v>
                </c:pt>
                <c:pt idx="2642">
                  <c:v>0.34897742212674543</c:v>
                </c:pt>
                <c:pt idx="2643">
                  <c:v>0.34900073039742208</c:v>
                </c:pt>
                <c:pt idx="2644">
                  <c:v>0.35821149301826</c:v>
                </c:pt>
                <c:pt idx="2645">
                  <c:v>0.34913125671321166</c:v>
                </c:pt>
                <c:pt idx="2646">
                  <c:v>0.34902537056928035</c:v>
                </c:pt>
                <c:pt idx="2647">
                  <c:v>0.34895145005370565</c:v>
                </c:pt>
                <c:pt idx="2648">
                  <c:v>0.34908863587540279</c:v>
                </c:pt>
                <c:pt idx="2649">
                  <c:v>0.34906399570354457</c:v>
                </c:pt>
                <c:pt idx="2650">
                  <c:v>0.34913791621911922</c:v>
                </c:pt>
                <c:pt idx="2651">
                  <c:v>0.34917787325456495</c:v>
                </c:pt>
                <c:pt idx="2652">
                  <c:v>0.34923447905477972</c:v>
                </c:pt>
                <c:pt idx="2653">
                  <c:v>0.34927110633727182</c:v>
                </c:pt>
                <c:pt idx="2654">
                  <c:v>0.34930307196562843</c:v>
                </c:pt>
                <c:pt idx="2655">
                  <c:v>0.34931505907626209</c:v>
                </c:pt>
                <c:pt idx="2656">
                  <c:v>0.34933303974221269</c:v>
                </c:pt>
                <c:pt idx="2657">
                  <c:v>0.34937299677765837</c:v>
                </c:pt>
                <c:pt idx="2658">
                  <c:v>0.34926844253490874</c:v>
                </c:pt>
                <c:pt idx="2659">
                  <c:v>0.3493037379162191</c:v>
                </c:pt>
                <c:pt idx="2660">
                  <c:v>0.34937233082706759</c:v>
                </c:pt>
                <c:pt idx="2661">
                  <c:v>0.34937899033297526</c:v>
                </c:pt>
                <c:pt idx="2662">
                  <c:v>0.34944558539205151</c:v>
                </c:pt>
                <c:pt idx="2663">
                  <c:v>0.34941828141783027</c:v>
                </c:pt>
                <c:pt idx="2664">
                  <c:v>0.34941162191192271</c:v>
                </c:pt>
                <c:pt idx="2665">
                  <c:v>0.34939697099892586</c:v>
                </c:pt>
                <c:pt idx="2666">
                  <c:v>0.34945091299677766</c:v>
                </c:pt>
                <c:pt idx="2667">
                  <c:v>0.34945957035445757</c:v>
                </c:pt>
                <c:pt idx="2668">
                  <c:v>0.34947355531686353</c:v>
                </c:pt>
                <c:pt idx="2669">
                  <c:v>0.34940629430719655</c:v>
                </c:pt>
                <c:pt idx="2670">
                  <c:v>0.34936433941997852</c:v>
                </c:pt>
                <c:pt idx="2671">
                  <c:v>0.34938032223415683</c:v>
                </c:pt>
                <c:pt idx="2672">
                  <c:v>0.3494082921589689</c:v>
                </c:pt>
                <c:pt idx="2673">
                  <c:v>0.34935368421052626</c:v>
                </c:pt>
                <c:pt idx="2674">
                  <c:v>0.34925445757250262</c:v>
                </c:pt>
                <c:pt idx="2675">
                  <c:v>0.34961473684210537</c:v>
                </c:pt>
                <c:pt idx="2676">
                  <c:v>0.349273104189044</c:v>
                </c:pt>
                <c:pt idx="2677">
                  <c:v>0.34937965628356615</c:v>
                </c:pt>
                <c:pt idx="2678">
                  <c:v>0.34939630504833513</c:v>
                </c:pt>
                <c:pt idx="2679">
                  <c:v>0.34960940923737915</c:v>
                </c:pt>
                <c:pt idx="2680">
                  <c:v>0.34936167561761555</c:v>
                </c:pt>
                <c:pt idx="2681">
                  <c:v>0.3493503544575724</c:v>
                </c:pt>
                <c:pt idx="2682">
                  <c:v>0.3494082921589689</c:v>
                </c:pt>
                <c:pt idx="2683">
                  <c:v>0.35535123523093448</c:v>
                </c:pt>
                <c:pt idx="2684">
                  <c:v>0.34938365198711063</c:v>
                </c:pt>
                <c:pt idx="2685">
                  <c:v>0.34943359828141773</c:v>
                </c:pt>
                <c:pt idx="2686">
                  <c:v>0.34950751879699249</c:v>
                </c:pt>
                <c:pt idx="2687">
                  <c:v>0.35463001074113859</c:v>
                </c:pt>
                <c:pt idx="2688">
                  <c:v>0.3495334908700321</c:v>
                </c:pt>
                <c:pt idx="2689">
                  <c:v>0.34946822771213754</c:v>
                </c:pt>
                <c:pt idx="2690">
                  <c:v>0.34945291084854996</c:v>
                </c:pt>
                <c:pt idx="2691">
                  <c:v>0.34957278195488722</c:v>
                </c:pt>
                <c:pt idx="2692">
                  <c:v>0.3494802148227712</c:v>
                </c:pt>
                <c:pt idx="2693">
                  <c:v>0.34948687432867881</c:v>
                </c:pt>
                <c:pt idx="2694">
                  <c:v>0.34958010741138557</c:v>
                </c:pt>
                <c:pt idx="2695">
                  <c:v>0.34958476906552094</c:v>
                </c:pt>
                <c:pt idx="2696">
                  <c:v>0.34964670247046176</c:v>
                </c:pt>
                <c:pt idx="2697">
                  <c:v>0.34957011815252409</c:v>
                </c:pt>
                <c:pt idx="2698">
                  <c:v>0.34974992481203004</c:v>
                </c:pt>
                <c:pt idx="2699">
                  <c:v>0.34968466165413531</c:v>
                </c:pt>
                <c:pt idx="2700">
                  <c:v>0.3496114070891515</c:v>
                </c:pt>
                <c:pt idx="2701">
                  <c:v>0.34965935553168642</c:v>
                </c:pt>
                <c:pt idx="2702">
                  <c:v>0.34958010741138557</c:v>
                </c:pt>
                <c:pt idx="2703">
                  <c:v>0.34955813104189043</c:v>
                </c:pt>
                <c:pt idx="2704">
                  <c:v>0.3496080773361977</c:v>
                </c:pt>
                <c:pt idx="2705">
                  <c:v>0.3496253920515574</c:v>
                </c:pt>
                <c:pt idx="2706">
                  <c:v>0.34968532760472604</c:v>
                </c:pt>
                <c:pt idx="2707">
                  <c:v>0.34967933404940926</c:v>
                </c:pt>
                <c:pt idx="2708">
                  <c:v>0.34967866809881842</c:v>
                </c:pt>
                <c:pt idx="2709">
                  <c:v>0.34968133190118156</c:v>
                </c:pt>
                <c:pt idx="2710">
                  <c:v>0.34971329752953806</c:v>
                </c:pt>
                <c:pt idx="2711">
                  <c:v>0.34967001074113851</c:v>
                </c:pt>
                <c:pt idx="2712">
                  <c:v>0.34974726100966708</c:v>
                </c:pt>
                <c:pt idx="2713">
                  <c:v>0.34968998925886136</c:v>
                </c:pt>
                <c:pt idx="2714">
                  <c:v>0.34971462943071963</c:v>
                </c:pt>
                <c:pt idx="2715">
                  <c:v>0.3497752309344791</c:v>
                </c:pt>
                <c:pt idx="2716">
                  <c:v>0.34970730397422123</c:v>
                </c:pt>
                <c:pt idx="2717">
                  <c:v>0.34978655209452192</c:v>
                </c:pt>
                <c:pt idx="2718">
                  <c:v>0.34967467239527389</c:v>
                </c:pt>
                <c:pt idx="2719">
                  <c:v>0.34980453276047263</c:v>
                </c:pt>
                <c:pt idx="2720">
                  <c:v>0.34973261009667028</c:v>
                </c:pt>
                <c:pt idx="2721">
                  <c:v>0.34974726100966708</c:v>
                </c:pt>
                <c:pt idx="2722">
                  <c:v>0.34983849624060143</c:v>
                </c:pt>
                <c:pt idx="2723">
                  <c:v>0.34979920515574653</c:v>
                </c:pt>
                <c:pt idx="2724">
                  <c:v>0.35008756176154682</c:v>
                </c:pt>
                <c:pt idx="2725">
                  <c:v>0.34984781954887229</c:v>
                </c:pt>
                <c:pt idx="2726">
                  <c:v>0.34982451127819553</c:v>
                </c:pt>
                <c:pt idx="2727">
                  <c:v>0.34981785177228786</c:v>
                </c:pt>
                <c:pt idx="2728">
                  <c:v>0.35890607948442538</c:v>
                </c:pt>
                <c:pt idx="2729">
                  <c:v>0.3499244038668099</c:v>
                </c:pt>
                <c:pt idx="2730">
                  <c:v>0.34983450053705695</c:v>
                </c:pt>
                <c:pt idx="2731">
                  <c:v>0.35000165413533829</c:v>
                </c:pt>
                <c:pt idx="2732">
                  <c:v>0.3500462728249194</c:v>
                </c:pt>
                <c:pt idx="2733">
                  <c:v>0.35004227712137481</c:v>
                </c:pt>
                <c:pt idx="2734">
                  <c:v>0.35006491944146079</c:v>
                </c:pt>
                <c:pt idx="2735">
                  <c:v>0.34992973147153594</c:v>
                </c:pt>
                <c:pt idx="2736">
                  <c:v>0.35004161117078408</c:v>
                </c:pt>
                <c:pt idx="2737">
                  <c:v>0.3500103114930182</c:v>
                </c:pt>
                <c:pt idx="2738">
                  <c:v>0.35000498388829215</c:v>
                </c:pt>
                <c:pt idx="2739">
                  <c:v>0.35003228786251345</c:v>
                </c:pt>
                <c:pt idx="2740">
                  <c:v>0.35002696025778723</c:v>
                </c:pt>
                <c:pt idx="2741">
                  <c:v>0.35000032223415684</c:v>
                </c:pt>
                <c:pt idx="2742">
                  <c:v>0.34995703544575724</c:v>
                </c:pt>
                <c:pt idx="2743">
                  <c:v>0.34993905477980669</c:v>
                </c:pt>
                <c:pt idx="2744">
                  <c:v>0.35005493018259931</c:v>
                </c:pt>
                <c:pt idx="2745">
                  <c:v>0.35004360902255638</c:v>
                </c:pt>
                <c:pt idx="2746">
                  <c:v>0.35009355531686354</c:v>
                </c:pt>
                <c:pt idx="2747">
                  <c:v>0.35005626208378088</c:v>
                </c:pt>
                <c:pt idx="2748">
                  <c:v>0.35007624060150372</c:v>
                </c:pt>
                <c:pt idx="2749">
                  <c:v>0.3501508270676692</c:v>
                </c:pt>
                <c:pt idx="2750">
                  <c:v>0.35009488721804505</c:v>
                </c:pt>
                <c:pt idx="2751">
                  <c:v>0.35014616541353377</c:v>
                </c:pt>
                <c:pt idx="2752">
                  <c:v>0.35011553168635878</c:v>
                </c:pt>
                <c:pt idx="2753">
                  <c:v>0.3501508270676692</c:v>
                </c:pt>
                <c:pt idx="2754">
                  <c:v>0.35020743286788408</c:v>
                </c:pt>
                <c:pt idx="2755">
                  <c:v>0.35013750805585397</c:v>
                </c:pt>
                <c:pt idx="2756">
                  <c:v>0.35011020408163257</c:v>
                </c:pt>
                <c:pt idx="2757">
                  <c:v>0.35013484425349078</c:v>
                </c:pt>
                <c:pt idx="2758">
                  <c:v>0.35020010741138563</c:v>
                </c:pt>
                <c:pt idx="2759">
                  <c:v>0.35014283566057997</c:v>
                </c:pt>
                <c:pt idx="2760">
                  <c:v>0.35021009667024705</c:v>
                </c:pt>
                <c:pt idx="2761">
                  <c:v>0.35019477980665942</c:v>
                </c:pt>
                <c:pt idx="2762">
                  <c:v>0.35028068743286789</c:v>
                </c:pt>
                <c:pt idx="2763">
                  <c:v>0.35029267454350155</c:v>
                </c:pt>
                <c:pt idx="2764">
                  <c:v>0.35036193340494098</c:v>
                </c:pt>
                <c:pt idx="2765">
                  <c:v>0.35034328678839965</c:v>
                </c:pt>
                <c:pt idx="2766">
                  <c:v>0.35029600429645535</c:v>
                </c:pt>
                <c:pt idx="2767">
                  <c:v>0.35026537056928037</c:v>
                </c:pt>
                <c:pt idx="2768">
                  <c:v>0.35035460794844242</c:v>
                </c:pt>
                <c:pt idx="2769">
                  <c:v>0.35071288936627282</c:v>
                </c:pt>
                <c:pt idx="2770">
                  <c:v>0.35039589688506984</c:v>
                </c:pt>
                <c:pt idx="2771">
                  <c:v>0.35040189044038667</c:v>
                </c:pt>
                <c:pt idx="2772">
                  <c:v>0.35038390977443618</c:v>
                </c:pt>
                <c:pt idx="2773">
                  <c:v>0.35052975295381306</c:v>
                </c:pt>
                <c:pt idx="2774">
                  <c:v>0.35031864661654127</c:v>
                </c:pt>
                <c:pt idx="2775">
                  <c:v>0.35043718582169708</c:v>
                </c:pt>
                <c:pt idx="2776">
                  <c:v>0.35038257787325444</c:v>
                </c:pt>
                <c:pt idx="2777">
                  <c:v>0.3577899462943071</c:v>
                </c:pt>
                <c:pt idx="2778">
                  <c:v>0.35035793770139634</c:v>
                </c:pt>
                <c:pt idx="2779">
                  <c:v>0.35035527389903331</c:v>
                </c:pt>
                <c:pt idx="2780">
                  <c:v>0.35032131041890441</c:v>
                </c:pt>
                <c:pt idx="2781">
                  <c:v>0.3503126530612245</c:v>
                </c:pt>
                <c:pt idx="2782">
                  <c:v>0.35037392051557464</c:v>
                </c:pt>
                <c:pt idx="2783">
                  <c:v>0.350434522019334</c:v>
                </c:pt>
                <c:pt idx="2784">
                  <c:v>0.35037658431793772</c:v>
                </c:pt>
                <c:pt idx="2785">
                  <c:v>0.35040455424274974</c:v>
                </c:pt>
                <c:pt idx="2786">
                  <c:v>0.35072354457572508</c:v>
                </c:pt>
                <c:pt idx="2787">
                  <c:v>0.35082943071965628</c:v>
                </c:pt>
                <c:pt idx="2788">
                  <c:v>0.3507515145005371</c:v>
                </c:pt>
                <c:pt idx="2789">
                  <c:v>0.35079879699248118</c:v>
                </c:pt>
                <c:pt idx="2790">
                  <c:v>0.35080079484425342</c:v>
                </c:pt>
                <c:pt idx="2791">
                  <c:v>0.35084474758324391</c:v>
                </c:pt>
                <c:pt idx="2792">
                  <c:v>0.35081278195488724</c:v>
                </c:pt>
                <c:pt idx="2793">
                  <c:v>0.35074019334049411</c:v>
                </c:pt>
                <c:pt idx="2794">
                  <c:v>0.35076083780880773</c:v>
                </c:pt>
                <c:pt idx="2795">
                  <c:v>0.3507455209452201</c:v>
                </c:pt>
                <c:pt idx="2796">
                  <c:v>0.35077482277121369</c:v>
                </c:pt>
                <c:pt idx="2797">
                  <c:v>0.3507568421052632</c:v>
                </c:pt>
                <c:pt idx="2798">
                  <c:v>0.35084874328678839</c:v>
                </c:pt>
                <c:pt idx="2799">
                  <c:v>0.34976191192266376</c:v>
                </c:pt>
                <c:pt idx="2800">
                  <c:v>0.3498111922663803</c:v>
                </c:pt>
                <c:pt idx="2801">
                  <c:v>0.34975658431793766</c:v>
                </c:pt>
                <c:pt idx="2802">
                  <c:v>0.34982717508055855</c:v>
                </c:pt>
                <c:pt idx="2803">
                  <c:v>0.3498937701396348</c:v>
                </c:pt>
                <c:pt idx="2804">
                  <c:v>0.34993572502685288</c:v>
                </c:pt>
                <c:pt idx="2805">
                  <c:v>0.34996369495166491</c:v>
                </c:pt>
                <c:pt idx="2806">
                  <c:v>0.34999366272824917</c:v>
                </c:pt>
                <c:pt idx="2807">
                  <c:v>0.35003295381310412</c:v>
                </c:pt>
                <c:pt idx="2808">
                  <c:v>0.34999632653061219</c:v>
                </c:pt>
                <c:pt idx="2809">
                  <c:v>0.35110713211600425</c:v>
                </c:pt>
                <c:pt idx="2810">
                  <c:v>0.35124698174006436</c:v>
                </c:pt>
                <c:pt idx="2811">
                  <c:v>0.35105119226638026</c:v>
                </c:pt>
                <c:pt idx="2812">
                  <c:v>0.35097926960257775</c:v>
                </c:pt>
                <c:pt idx="2813">
                  <c:v>0.35097327604726103</c:v>
                </c:pt>
                <c:pt idx="2814">
                  <c:v>0.35124365198711072</c:v>
                </c:pt>
                <c:pt idx="2815">
                  <c:v>0.35105785177228788</c:v>
                </c:pt>
                <c:pt idx="2816">
                  <c:v>0.3511304403866809</c:v>
                </c:pt>
                <c:pt idx="2817">
                  <c:v>0.35116373791621913</c:v>
                </c:pt>
                <c:pt idx="2818">
                  <c:v>0.35945815252416757</c:v>
                </c:pt>
                <c:pt idx="2819">
                  <c:v>0.35111245972073035</c:v>
                </c:pt>
                <c:pt idx="2820">
                  <c:v>0.35110446831364128</c:v>
                </c:pt>
                <c:pt idx="2821">
                  <c:v>0.35110846401718582</c:v>
                </c:pt>
                <c:pt idx="2822">
                  <c:v>0.35689957035445763</c:v>
                </c:pt>
                <c:pt idx="2823">
                  <c:v>0.35113576799140711</c:v>
                </c:pt>
                <c:pt idx="2824">
                  <c:v>0.35112777658431799</c:v>
                </c:pt>
                <c:pt idx="2825">
                  <c:v>0.35114708915144999</c:v>
                </c:pt>
                <c:pt idx="2826">
                  <c:v>0.35120036519871106</c:v>
                </c:pt>
                <c:pt idx="2827">
                  <c:v>0.35126496240601501</c:v>
                </c:pt>
                <c:pt idx="2828">
                  <c:v>0.35127228786251341</c:v>
                </c:pt>
                <c:pt idx="2829">
                  <c:v>0.35112045112781953</c:v>
                </c:pt>
                <c:pt idx="2830">
                  <c:v>0.35118238453276046</c:v>
                </c:pt>
                <c:pt idx="2831">
                  <c:v>0.35122833512352308</c:v>
                </c:pt>
                <c:pt idx="2832">
                  <c:v>0.35117439312567134</c:v>
                </c:pt>
                <c:pt idx="2833">
                  <c:v>0.35123699248120305</c:v>
                </c:pt>
                <c:pt idx="2834">
                  <c:v>0.3512656283566058</c:v>
                </c:pt>
                <c:pt idx="2835">
                  <c:v>0.35127295381310425</c:v>
                </c:pt>
                <c:pt idx="2836">
                  <c:v>0.35118171858216962</c:v>
                </c:pt>
                <c:pt idx="2837">
                  <c:v>0.35121568206229864</c:v>
                </c:pt>
                <c:pt idx="2838">
                  <c:v>0.35128760472610093</c:v>
                </c:pt>
                <c:pt idx="2839">
                  <c:v>0.35127961331901192</c:v>
                </c:pt>
                <c:pt idx="2840">
                  <c:v>0.35132023630504838</c:v>
                </c:pt>
                <c:pt idx="2841">
                  <c:v>0.35125563909774438</c:v>
                </c:pt>
                <c:pt idx="2842">
                  <c:v>0.3513122448979592</c:v>
                </c:pt>
                <c:pt idx="2843">
                  <c:v>0.35123299677765846</c:v>
                </c:pt>
                <c:pt idx="2844">
                  <c:v>0.35131490870032217</c:v>
                </c:pt>
                <c:pt idx="2845">
                  <c:v>0.35141346938775508</c:v>
                </c:pt>
                <c:pt idx="2846">
                  <c:v>0.35138416756176161</c:v>
                </c:pt>
                <c:pt idx="2847">
                  <c:v>0.35141546723952732</c:v>
                </c:pt>
                <c:pt idx="2848">
                  <c:v>0.35139349087003219</c:v>
                </c:pt>
                <c:pt idx="2849">
                  <c:v>0.35138816326530609</c:v>
                </c:pt>
                <c:pt idx="2850">
                  <c:v>0.35139948442534907</c:v>
                </c:pt>
                <c:pt idx="2851">
                  <c:v>0.35142279269602578</c:v>
                </c:pt>
                <c:pt idx="2852">
                  <c:v>0.35141280343716441</c:v>
                </c:pt>
                <c:pt idx="2853">
                  <c:v>0.35150670247046178</c:v>
                </c:pt>
                <c:pt idx="2854">
                  <c:v>0.35155132116004284</c:v>
                </c:pt>
                <c:pt idx="2855">
                  <c:v>0.35182769065520936</c:v>
                </c:pt>
                <c:pt idx="2856">
                  <c:v>0.35155664876476905</c:v>
                </c:pt>
                <c:pt idx="2857">
                  <c:v>0.35153800214822772</c:v>
                </c:pt>
                <c:pt idx="2858">
                  <c:v>0.35160459720730397</c:v>
                </c:pt>
                <c:pt idx="2859">
                  <c:v>0.3518157035445757</c:v>
                </c:pt>
                <c:pt idx="2860">
                  <c:v>0.35165587540279281</c:v>
                </c:pt>
                <c:pt idx="2861">
                  <c:v>0.35164455424274971</c:v>
                </c:pt>
                <c:pt idx="2862">
                  <c:v>0.35167252416756184</c:v>
                </c:pt>
                <c:pt idx="2863">
                  <c:v>0.35777196562835661</c:v>
                </c:pt>
                <c:pt idx="2864">
                  <c:v>0.35171980665950586</c:v>
                </c:pt>
                <c:pt idx="2865">
                  <c:v>0.35169050483351233</c:v>
                </c:pt>
                <c:pt idx="2866">
                  <c:v>0.35176309344790541</c:v>
                </c:pt>
                <c:pt idx="2867">
                  <c:v>0.35801037593984958</c:v>
                </c:pt>
                <c:pt idx="2868">
                  <c:v>0.35181836734693872</c:v>
                </c:pt>
                <c:pt idx="2869">
                  <c:v>0.35177707841031147</c:v>
                </c:pt>
                <c:pt idx="2870">
                  <c:v>0.35178573576799149</c:v>
                </c:pt>
                <c:pt idx="2871">
                  <c:v>0.35183701396348016</c:v>
                </c:pt>
                <c:pt idx="2872">
                  <c:v>0.35179439312567129</c:v>
                </c:pt>
                <c:pt idx="2873">
                  <c:v>0.35177108485499459</c:v>
                </c:pt>
                <c:pt idx="2874">
                  <c:v>0.35181370569280346</c:v>
                </c:pt>
                <c:pt idx="2875">
                  <c:v>0.35178040816326539</c:v>
                </c:pt>
                <c:pt idx="2876">
                  <c:v>0.3518210311493018</c:v>
                </c:pt>
                <c:pt idx="2877">
                  <c:v>0.35185033297529533</c:v>
                </c:pt>
                <c:pt idx="2878">
                  <c:v>0.35183767991407083</c:v>
                </c:pt>
                <c:pt idx="2879">
                  <c:v>0.35188096670247043</c:v>
                </c:pt>
                <c:pt idx="2880">
                  <c:v>0.35199750805585389</c:v>
                </c:pt>
                <c:pt idx="2881">
                  <c:v>0.35195888292158972</c:v>
                </c:pt>
                <c:pt idx="2882">
                  <c:v>0.35196287862513426</c:v>
                </c:pt>
                <c:pt idx="2883">
                  <c:v>0.3519575510204081</c:v>
                </c:pt>
                <c:pt idx="2884">
                  <c:v>0.35200283566057999</c:v>
                </c:pt>
                <c:pt idx="2885">
                  <c:v>0.35196687432867879</c:v>
                </c:pt>
                <c:pt idx="2886">
                  <c:v>0.35199817400644468</c:v>
                </c:pt>
                <c:pt idx="2887">
                  <c:v>0.35207142857142848</c:v>
                </c:pt>
                <c:pt idx="2888">
                  <c:v>0.35208807733619768</c:v>
                </c:pt>
                <c:pt idx="2889">
                  <c:v>0.35208274973147147</c:v>
                </c:pt>
                <c:pt idx="2890">
                  <c:v>0.35208874328678852</c:v>
                </c:pt>
                <c:pt idx="2891">
                  <c:v>0.35209074113856065</c:v>
                </c:pt>
                <c:pt idx="2892">
                  <c:v>0.35208874328678852</c:v>
                </c:pt>
                <c:pt idx="2893">
                  <c:v>0.35211538131041892</c:v>
                </c:pt>
                <c:pt idx="2894">
                  <c:v>0.35208141783029001</c:v>
                </c:pt>
                <c:pt idx="2895">
                  <c:v>0.35208341568206231</c:v>
                </c:pt>
                <c:pt idx="2896">
                  <c:v>0.35207941997851772</c:v>
                </c:pt>
                <c:pt idx="2897">
                  <c:v>0.3520800859291085</c:v>
                </c:pt>
                <c:pt idx="2898">
                  <c:v>0.35207209452201937</c:v>
                </c:pt>
                <c:pt idx="2899">
                  <c:v>0.35213136412459717</c:v>
                </c:pt>
                <c:pt idx="2900">
                  <c:v>0.35226655209452207</c:v>
                </c:pt>
                <c:pt idx="2901">
                  <c:v>0.35211071965628354</c:v>
                </c:pt>
                <c:pt idx="2902">
                  <c:v>0.35207609022556391</c:v>
                </c:pt>
                <c:pt idx="2903">
                  <c:v>0.35213735767991405</c:v>
                </c:pt>
                <c:pt idx="2904">
                  <c:v>0.35232981740064451</c:v>
                </c:pt>
                <c:pt idx="2905">
                  <c:v>0.3521320300751879</c:v>
                </c:pt>
                <c:pt idx="2906">
                  <c:v>0.3521480128893662</c:v>
                </c:pt>
                <c:pt idx="2907">
                  <c:v>0.35209340494092378</c:v>
                </c:pt>
                <c:pt idx="2908">
                  <c:v>0.35865967776584323</c:v>
                </c:pt>
                <c:pt idx="2909">
                  <c:v>0.35216998925886145</c:v>
                </c:pt>
                <c:pt idx="2910">
                  <c:v>0.35224790547798063</c:v>
                </c:pt>
                <c:pt idx="2911">
                  <c:v>0.35222726100966695</c:v>
                </c:pt>
                <c:pt idx="2912">
                  <c:v>0.3595393984962405</c:v>
                </c:pt>
                <c:pt idx="2913">
                  <c:v>0.35226655209452207</c:v>
                </c:pt>
                <c:pt idx="2914">
                  <c:v>0.35227853920515573</c:v>
                </c:pt>
                <c:pt idx="2915">
                  <c:v>0.35228719656283558</c:v>
                </c:pt>
                <c:pt idx="2916">
                  <c:v>0.35230917293233088</c:v>
                </c:pt>
                <c:pt idx="2917">
                  <c:v>0.35226189044038675</c:v>
                </c:pt>
                <c:pt idx="2918">
                  <c:v>0.35231583243823839</c:v>
                </c:pt>
                <c:pt idx="2919">
                  <c:v>0.35228120300751881</c:v>
                </c:pt>
                <c:pt idx="2920">
                  <c:v>0.35242305048335126</c:v>
                </c:pt>
                <c:pt idx="2921">
                  <c:v>0.35237110633727176</c:v>
                </c:pt>
                <c:pt idx="2922">
                  <c:v>0.35237776584317937</c:v>
                </c:pt>
                <c:pt idx="2923">
                  <c:v>0.35235512352309345</c:v>
                </c:pt>
                <c:pt idx="2924">
                  <c:v>0.35242638023630507</c:v>
                </c:pt>
                <c:pt idx="2925">
                  <c:v>0.35247566058002144</c:v>
                </c:pt>
                <c:pt idx="2926">
                  <c:v>0.35237443609022551</c:v>
                </c:pt>
                <c:pt idx="2927">
                  <c:v>0.35235978517722877</c:v>
                </c:pt>
                <c:pt idx="2928">
                  <c:v>0.35236511278195493</c:v>
                </c:pt>
                <c:pt idx="2929">
                  <c:v>0.35246766917293232</c:v>
                </c:pt>
                <c:pt idx="2930">
                  <c:v>0.35243636949516655</c:v>
                </c:pt>
                <c:pt idx="2931">
                  <c:v>0.352437701396348</c:v>
                </c:pt>
                <c:pt idx="2932">
                  <c:v>0.35245301825993552</c:v>
                </c:pt>
                <c:pt idx="2933">
                  <c:v>0.35248298603651984</c:v>
                </c:pt>
                <c:pt idx="2934">
                  <c:v>0.35241306122448984</c:v>
                </c:pt>
                <c:pt idx="2935">
                  <c:v>0.35251828141783026</c:v>
                </c:pt>
                <c:pt idx="2936">
                  <c:v>0.35246500537056941</c:v>
                </c:pt>
                <c:pt idx="2937">
                  <c:v>0.35256290010741137</c:v>
                </c:pt>
                <c:pt idx="2938">
                  <c:v>0.35263215896885064</c:v>
                </c:pt>
                <c:pt idx="2939">
                  <c:v>0.35264880773361973</c:v>
                </c:pt>
                <c:pt idx="2940">
                  <c:v>0.35266479054779809</c:v>
                </c:pt>
                <c:pt idx="2941">
                  <c:v>0.35270474758324388</c:v>
                </c:pt>
                <c:pt idx="2942">
                  <c:v>0.35275402792696026</c:v>
                </c:pt>
                <c:pt idx="2943">
                  <c:v>0.35277467239527388</c:v>
                </c:pt>
                <c:pt idx="2944">
                  <c:v>0.35274270676691727</c:v>
                </c:pt>
                <c:pt idx="2945">
                  <c:v>0.35283993555316856</c:v>
                </c:pt>
                <c:pt idx="2946">
                  <c:v>0.35267810955961337</c:v>
                </c:pt>
                <c:pt idx="2947">
                  <c:v>0.35278133190118155</c:v>
                </c:pt>
                <c:pt idx="2948">
                  <c:v>0.35275402792696026</c:v>
                </c:pt>
                <c:pt idx="2949">
                  <c:v>0.3529231793770139</c:v>
                </c:pt>
                <c:pt idx="2950">
                  <c:v>0.35280264232008596</c:v>
                </c:pt>
                <c:pt idx="2951">
                  <c:v>0.35284126745435024</c:v>
                </c:pt>
                <c:pt idx="2952">
                  <c:v>0.35281129967776587</c:v>
                </c:pt>
                <c:pt idx="2953">
                  <c:v>0.36161716433941998</c:v>
                </c:pt>
                <c:pt idx="2954">
                  <c:v>0.35279465091299678</c:v>
                </c:pt>
                <c:pt idx="2955">
                  <c:v>0.35282128893662734</c:v>
                </c:pt>
                <c:pt idx="2956">
                  <c:v>0.35279065520945224</c:v>
                </c:pt>
                <c:pt idx="2957">
                  <c:v>0.35875757250268525</c:v>
                </c:pt>
                <c:pt idx="2958">
                  <c:v>0.35280863587540284</c:v>
                </c:pt>
                <c:pt idx="2959">
                  <c:v>0.35278332975295379</c:v>
                </c:pt>
                <c:pt idx="2960">
                  <c:v>0.35279864661654131</c:v>
                </c:pt>
                <c:pt idx="2961">
                  <c:v>0.35275402792696026</c:v>
                </c:pt>
                <c:pt idx="2962">
                  <c:v>0.35270607948442534</c:v>
                </c:pt>
                <c:pt idx="2963">
                  <c:v>0.3527000859291084</c:v>
                </c:pt>
                <c:pt idx="2964">
                  <c:v>0.35275935553168636</c:v>
                </c:pt>
                <c:pt idx="2965">
                  <c:v>0.3528226208378088</c:v>
                </c:pt>
                <c:pt idx="2966">
                  <c:v>0.35276934479054778</c:v>
                </c:pt>
                <c:pt idx="2967">
                  <c:v>0.3527899892588614</c:v>
                </c:pt>
                <c:pt idx="2968">
                  <c:v>0.35279465091299678</c:v>
                </c:pt>
                <c:pt idx="2969">
                  <c:v>0.35278532760472614</c:v>
                </c:pt>
                <c:pt idx="2970">
                  <c:v>0.35289054779806661</c:v>
                </c:pt>
                <c:pt idx="2971">
                  <c:v>0.35286324382384526</c:v>
                </c:pt>
                <c:pt idx="2972">
                  <c:v>0.35292784103114933</c:v>
                </c:pt>
                <c:pt idx="2973">
                  <c:v>0.35323484425349089</c:v>
                </c:pt>
                <c:pt idx="2974">
                  <c:v>0.35324216970998923</c:v>
                </c:pt>
                <c:pt idx="2975">
                  <c:v>0.3532914500537056</c:v>
                </c:pt>
                <c:pt idx="2976">
                  <c:v>0.35322618689581092</c:v>
                </c:pt>
                <c:pt idx="2977">
                  <c:v>0.35331875402792701</c:v>
                </c:pt>
                <c:pt idx="2978">
                  <c:v>0.35328878625134269</c:v>
                </c:pt>
                <c:pt idx="2979">
                  <c:v>0.35329677765843182</c:v>
                </c:pt>
                <c:pt idx="2980">
                  <c:v>0.35333473684210526</c:v>
                </c:pt>
                <c:pt idx="2981">
                  <c:v>0.35332807733619753</c:v>
                </c:pt>
                <c:pt idx="2982">
                  <c:v>0.35328079484425357</c:v>
                </c:pt>
                <c:pt idx="2983">
                  <c:v>0.35335538131041894</c:v>
                </c:pt>
                <c:pt idx="2984">
                  <c:v>0.35335205155746502</c:v>
                </c:pt>
                <c:pt idx="2985">
                  <c:v>0.35337069817400646</c:v>
                </c:pt>
                <c:pt idx="2986">
                  <c:v>0.35343063372717509</c:v>
                </c:pt>
                <c:pt idx="2987">
                  <c:v>0.35345527389903331</c:v>
                </c:pt>
                <c:pt idx="2988">
                  <c:v>0.3534412889366273</c:v>
                </c:pt>
                <c:pt idx="2989">
                  <c:v>0.35345793770139627</c:v>
                </c:pt>
                <c:pt idx="2990">
                  <c:v>0.35377559613319004</c:v>
                </c:pt>
                <c:pt idx="2991">
                  <c:v>0.35344328678839954</c:v>
                </c:pt>
                <c:pt idx="2992">
                  <c:v>0.35356315789473686</c:v>
                </c:pt>
                <c:pt idx="2993">
                  <c:v>0.35355316863587544</c:v>
                </c:pt>
                <c:pt idx="2994">
                  <c:v>0.35385351235230944</c:v>
                </c:pt>
                <c:pt idx="2995">
                  <c:v>0.35360577873254567</c:v>
                </c:pt>
                <c:pt idx="2996">
                  <c:v>0.3535851342642321</c:v>
                </c:pt>
                <c:pt idx="2997">
                  <c:v>0.35355649838882919</c:v>
                </c:pt>
                <c:pt idx="2998">
                  <c:v>0.36197677765843173</c:v>
                </c:pt>
                <c:pt idx="2999">
                  <c:v>0.35349989258861436</c:v>
                </c:pt>
                <c:pt idx="3000">
                  <c:v>0.3535398496240601</c:v>
                </c:pt>
                <c:pt idx="3001">
                  <c:v>0.35358313641245975</c:v>
                </c:pt>
                <c:pt idx="3002">
                  <c:v>0.36049370569280342</c:v>
                </c:pt>
                <c:pt idx="3003">
                  <c:v>0.35357914070891511</c:v>
                </c:pt>
                <c:pt idx="3004">
                  <c:v>0.35353185821697097</c:v>
                </c:pt>
                <c:pt idx="3005">
                  <c:v>0.3535185392051558</c:v>
                </c:pt>
                <c:pt idx="3006">
                  <c:v>0.35361643394199782</c:v>
                </c:pt>
                <c:pt idx="3007">
                  <c:v>0.35357181525241671</c:v>
                </c:pt>
                <c:pt idx="3008">
                  <c:v>0.35361110633727172</c:v>
                </c:pt>
                <c:pt idx="3009">
                  <c:v>0.35365306122448986</c:v>
                </c:pt>
                <c:pt idx="3010">
                  <c:v>0.35367636949516651</c:v>
                </c:pt>
                <c:pt idx="3011">
                  <c:v>0.35376893662728237</c:v>
                </c:pt>
                <c:pt idx="3012">
                  <c:v>0.35373297529538134</c:v>
                </c:pt>
                <c:pt idx="3013">
                  <c:v>0.3537356390977443</c:v>
                </c:pt>
                <c:pt idx="3014">
                  <c:v>0.35368502685284647</c:v>
                </c:pt>
                <c:pt idx="3015">
                  <c:v>0.35370766917293234</c:v>
                </c:pt>
                <c:pt idx="3016">
                  <c:v>0.35371366272824922</c:v>
                </c:pt>
                <c:pt idx="3017">
                  <c:v>0.35368236305048328</c:v>
                </c:pt>
                <c:pt idx="3018">
                  <c:v>0.36239299677765835</c:v>
                </c:pt>
                <c:pt idx="3019">
                  <c:v>0.35375428571428574</c:v>
                </c:pt>
                <c:pt idx="3020">
                  <c:v>0.35384085929108477</c:v>
                </c:pt>
                <c:pt idx="3021">
                  <c:v>0.3537969065520945</c:v>
                </c:pt>
                <c:pt idx="3022">
                  <c:v>0.35383353383458654</c:v>
                </c:pt>
                <c:pt idx="3023">
                  <c:v>0.35380822771213749</c:v>
                </c:pt>
                <c:pt idx="3024">
                  <c:v>0.35403398496240601</c:v>
                </c:pt>
                <c:pt idx="3025">
                  <c:v>0.35392876476906543</c:v>
                </c:pt>
                <c:pt idx="3026">
                  <c:v>0.35393076262083778</c:v>
                </c:pt>
                <c:pt idx="3027">
                  <c:v>0.35390479054779811</c:v>
                </c:pt>
                <c:pt idx="3028">
                  <c:v>0.35397404940923738</c:v>
                </c:pt>
                <c:pt idx="3029">
                  <c:v>0.35394874328678833</c:v>
                </c:pt>
                <c:pt idx="3030">
                  <c:v>0.35394874328678833</c:v>
                </c:pt>
                <c:pt idx="3031">
                  <c:v>0.35398470461868953</c:v>
                </c:pt>
                <c:pt idx="3032">
                  <c:v>0.35390279269602576</c:v>
                </c:pt>
                <c:pt idx="3033">
                  <c:v>0.35390212674543498</c:v>
                </c:pt>
                <c:pt idx="3034">
                  <c:v>0.35397471535982816</c:v>
                </c:pt>
                <c:pt idx="3035">
                  <c:v>0.3541924812030075</c:v>
                </c:pt>
                <c:pt idx="3036">
                  <c:v>0.35396272824919439</c:v>
                </c:pt>
                <c:pt idx="3037">
                  <c:v>0.35384152524167561</c:v>
                </c:pt>
                <c:pt idx="3038">
                  <c:v>0.35393542427497304</c:v>
                </c:pt>
                <c:pt idx="3039">
                  <c:v>0.3543436519871106</c:v>
                </c:pt>
                <c:pt idx="3040">
                  <c:v>0.35390279269602576</c:v>
                </c:pt>
                <c:pt idx="3041">
                  <c:v>0.35393209452201929</c:v>
                </c:pt>
                <c:pt idx="3042">
                  <c:v>0.35397338345864665</c:v>
                </c:pt>
                <c:pt idx="3043">
                  <c:v>0.3618269387755102</c:v>
                </c:pt>
                <c:pt idx="3044">
                  <c:v>0.35395473684210527</c:v>
                </c:pt>
                <c:pt idx="3045">
                  <c:v>0.35393142857142856</c:v>
                </c:pt>
                <c:pt idx="3046">
                  <c:v>0.35396738990332971</c:v>
                </c:pt>
                <c:pt idx="3047">
                  <c:v>0.36069815252416759</c:v>
                </c:pt>
                <c:pt idx="3048">
                  <c:v>0.35411589688506978</c:v>
                </c:pt>
                <c:pt idx="3049">
                  <c:v>0.35413454350161122</c:v>
                </c:pt>
                <c:pt idx="3050">
                  <c:v>0.35418182599355524</c:v>
                </c:pt>
                <c:pt idx="3051">
                  <c:v>0.35406994629430721</c:v>
                </c:pt>
                <c:pt idx="3052">
                  <c:v>0.35415585392051552</c:v>
                </c:pt>
                <c:pt idx="3053">
                  <c:v>0.35418648764769073</c:v>
                </c:pt>
                <c:pt idx="3054">
                  <c:v>0.35419514500537053</c:v>
                </c:pt>
                <c:pt idx="3055">
                  <c:v>0.35421379162191191</c:v>
                </c:pt>
                <c:pt idx="3056">
                  <c:v>0.35422045112781947</c:v>
                </c:pt>
                <c:pt idx="3057">
                  <c:v>0.35425574650912994</c:v>
                </c:pt>
                <c:pt idx="3058">
                  <c:v>0.3542550805585391</c:v>
                </c:pt>
                <c:pt idx="3059">
                  <c:v>0.3624489366272825</c:v>
                </c:pt>
                <c:pt idx="3060">
                  <c:v>0.35423510204081632</c:v>
                </c:pt>
                <c:pt idx="3061">
                  <c:v>0.35426973147153606</c:v>
                </c:pt>
                <c:pt idx="3062">
                  <c:v>0.35420580021482279</c:v>
                </c:pt>
                <c:pt idx="3063">
                  <c:v>0.35424242749731472</c:v>
                </c:pt>
                <c:pt idx="3064">
                  <c:v>0.3541924812030075</c:v>
                </c:pt>
                <c:pt idx="3065">
                  <c:v>0.35415785177228792</c:v>
                </c:pt>
                <c:pt idx="3066">
                  <c:v>0.35418781954887218</c:v>
                </c:pt>
                <c:pt idx="3067">
                  <c:v>0.35420247046186898</c:v>
                </c:pt>
                <c:pt idx="3068">
                  <c:v>0.35426973147153606</c:v>
                </c:pt>
                <c:pt idx="3069">
                  <c:v>0.35427172932330825</c:v>
                </c:pt>
                <c:pt idx="3070">
                  <c:v>0.35428504833512342</c:v>
                </c:pt>
                <c:pt idx="3071">
                  <c:v>0.35435297529538129</c:v>
                </c:pt>
                <c:pt idx="3072">
                  <c:v>0.35432433941997848</c:v>
                </c:pt>
                <c:pt idx="3073">
                  <c:v>0.35429303974221266</c:v>
                </c:pt>
                <c:pt idx="3074">
                  <c:v>0.354390268528464</c:v>
                </c:pt>
                <c:pt idx="3075">
                  <c:v>0.35434698174006435</c:v>
                </c:pt>
                <c:pt idx="3076">
                  <c:v>0.35434165413533836</c:v>
                </c:pt>
                <c:pt idx="3077">
                  <c:v>0.35437761546723962</c:v>
                </c:pt>
                <c:pt idx="3078">
                  <c:v>0.354275059076262</c:v>
                </c:pt>
                <c:pt idx="3079">
                  <c:v>0.35432100966702462</c:v>
                </c:pt>
                <c:pt idx="3080">
                  <c:v>0.35466197636949526</c:v>
                </c:pt>
                <c:pt idx="3081">
                  <c:v>0.35437162191192262</c:v>
                </c:pt>
                <c:pt idx="3082">
                  <c:v>0.35439426423200865</c:v>
                </c:pt>
                <c:pt idx="3083">
                  <c:v>0.35446418904403865</c:v>
                </c:pt>
                <c:pt idx="3084">
                  <c:v>0.35460470461868954</c:v>
                </c:pt>
                <c:pt idx="3085">
                  <c:v>0.35442889366272817</c:v>
                </c:pt>
                <c:pt idx="3086">
                  <c:v>0.35443688506981735</c:v>
                </c:pt>
                <c:pt idx="3087">
                  <c:v>0.35447617615467242</c:v>
                </c:pt>
                <c:pt idx="3088">
                  <c:v>0.35958468313641245</c:v>
                </c:pt>
                <c:pt idx="3089">
                  <c:v>0.35449548872180447</c:v>
                </c:pt>
                <c:pt idx="3090">
                  <c:v>0.35448816326530613</c:v>
                </c:pt>
                <c:pt idx="3091">
                  <c:v>0.35449748657357683</c:v>
                </c:pt>
                <c:pt idx="3092">
                  <c:v>0.35980111707841034</c:v>
                </c:pt>
                <c:pt idx="3093">
                  <c:v>0.35448083780880768</c:v>
                </c:pt>
                <c:pt idx="3094">
                  <c:v>0.35449415682062302</c:v>
                </c:pt>
                <c:pt idx="3095">
                  <c:v>0.35454010741138559</c:v>
                </c:pt>
                <c:pt idx="3096">
                  <c:v>0.35450547798066601</c:v>
                </c:pt>
                <c:pt idx="3097">
                  <c:v>0.3544841675617616</c:v>
                </c:pt>
                <c:pt idx="3098">
                  <c:v>0.35453677765843172</c:v>
                </c:pt>
                <c:pt idx="3099">
                  <c:v>0.35435896885069817</c:v>
                </c:pt>
                <c:pt idx="3100">
                  <c:v>0.35443688506981735</c:v>
                </c:pt>
                <c:pt idx="3101">
                  <c:v>0.35442556390977442</c:v>
                </c:pt>
                <c:pt idx="3102">
                  <c:v>0.35446019334049406</c:v>
                </c:pt>
                <c:pt idx="3103">
                  <c:v>0.35440491944146069</c:v>
                </c:pt>
                <c:pt idx="3104">
                  <c:v>0.3544209022556391</c:v>
                </c:pt>
                <c:pt idx="3105">
                  <c:v>0.35446751879699245</c:v>
                </c:pt>
                <c:pt idx="3106">
                  <c:v>0.35440558539205164</c:v>
                </c:pt>
                <c:pt idx="3107">
                  <c:v>0.35449615467239526</c:v>
                </c:pt>
                <c:pt idx="3108">
                  <c:v>0.35442756176154672</c:v>
                </c:pt>
                <c:pt idx="3109">
                  <c:v>0.3544588614393126</c:v>
                </c:pt>
                <c:pt idx="3110">
                  <c:v>0.35436296455424282</c:v>
                </c:pt>
                <c:pt idx="3111">
                  <c:v>0.35441157894736836</c:v>
                </c:pt>
                <c:pt idx="3112">
                  <c:v>0.35447018259935559</c:v>
                </c:pt>
                <c:pt idx="3113">
                  <c:v>0.35461069817400648</c:v>
                </c:pt>
                <c:pt idx="3114">
                  <c:v>0.35454676691729325</c:v>
                </c:pt>
                <c:pt idx="3115">
                  <c:v>0.35458139634801272</c:v>
                </c:pt>
                <c:pt idx="3116">
                  <c:v>0.35470992481203006</c:v>
                </c:pt>
                <c:pt idx="3117">
                  <c:v>0.35466597207303979</c:v>
                </c:pt>
                <c:pt idx="3118">
                  <c:v>0.35474788399570351</c:v>
                </c:pt>
                <c:pt idx="3119">
                  <c:v>0.35472191192266384</c:v>
                </c:pt>
                <c:pt idx="3120">
                  <c:v>0.35475321160042961</c:v>
                </c:pt>
                <c:pt idx="3121">
                  <c:v>0.35464000000000001</c:v>
                </c:pt>
                <c:pt idx="3122">
                  <c:v>0.35463667024704609</c:v>
                </c:pt>
                <c:pt idx="3123">
                  <c:v>0.35468128893662726</c:v>
                </c:pt>
                <c:pt idx="3124">
                  <c:v>0.3546673039742213</c:v>
                </c:pt>
                <c:pt idx="3125">
                  <c:v>0.35489705692803436</c:v>
                </c:pt>
                <c:pt idx="3126">
                  <c:v>0.35464199785177231</c:v>
                </c:pt>
                <c:pt idx="3127">
                  <c:v>0.35468994629430722</c:v>
                </c:pt>
                <c:pt idx="3128">
                  <c:v>0.35469793770139629</c:v>
                </c:pt>
                <c:pt idx="3129">
                  <c:v>0.3548923952738991</c:v>
                </c:pt>
                <c:pt idx="3130">
                  <c:v>0.35480249194414615</c:v>
                </c:pt>
                <c:pt idx="3131">
                  <c:v>0.35483512352309343</c:v>
                </c:pt>
                <c:pt idx="3132">
                  <c:v>0.3547911707841031</c:v>
                </c:pt>
                <c:pt idx="3133">
                  <c:v>0.36220253490870036</c:v>
                </c:pt>
                <c:pt idx="3134">
                  <c:v>0.35497430719656287</c:v>
                </c:pt>
                <c:pt idx="3135">
                  <c:v>0.35497031149301833</c:v>
                </c:pt>
                <c:pt idx="3136">
                  <c:v>0.35499428571428571</c:v>
                </c:pt>
                <c:pt idx="3137">
                  <c:v>0.36218921589688508</c:v>
                </c:pt>
                <c:pt idx="3138">
                  <c:v>0.35493035445757248</c:v>
                </c:pt>
                <c:pt idx="3139">
                  <c:v>0.35490438238453265</c:v>
                </c:pt>
                <c:pt idx="3140">
                  <c:v>0.35495566058002148</c:v>
                </c:pt>
                <c:pt idx="3141">
                  <c:v>0.35494700322234163</c:v>
                </c:pt>
                <c:pt idx="3142">
                  <c:v>0.35497097744360895</c:v>
                </c:pt>
                <c:pt idx="3143">
                  <c:v>0.35500827067669166</c:v>
                </c:pt>
                <c:pt idx="3144">
                  <c:v>0.35495899033297534</c:v>
                </c:pt>
                <c:pt idx="3145">
                  <c:v>0.35495033297529538</c:v>
                </c:pt>
                <c:pt idx="3146">
                  <c:v>0.35506021482277117</c:v>
                </c:pt>
                <c:pt idx="3147">
                  <c:v>0.35510283566057999</c:v>
                </c:pt>
                <c:pt idx="3148">
                  <c:v>0.35514345864661656</c:v>
                </c:pt>
                <c:pt idx="3149">
                  <c:v>0.35515145005370569</c:v>
                </c:pt>
                <c:pt idx="3150">
                  <c:v>0.3550289151450054</c:v>
                </c:pt>
                <c:pt idx="3151">
                  <c:v>0.35500760472610093</c:v>
                </c:pt>
                <c:pt idx="3152">
                  <c:v>0.35506354457572498</c:v>
                </c:pt>
                <c:pt idx="3153">
                  <c:v>0.35505488721804507</c:v>
                </c:pt>
                <c:pt idx="3154">
                  <c:v>0.35503624060150368</c:v>
                </c:pt>
                <c:pt idx="3155">
                  <c:v>0.35497630504833505</c:v>
                </c:pt>
                <c:pt idx="3156">
                  <c:v>0.35509617615467232</c:v>
                </c:pt>
                <c:pt idx="3157">
                  <c:v>0.35504423200859286</c:v>
                </c:pt>
                <c:pt idx="3158">
                  <c:v>0.35513346938775509</c:v>
                </c:pt>
                <c:pt idx="3159">
                  <c:v>0.35513746509129956</c:v>
                </c:pt>
                <c:pt idx="3160">
                  <c:v>0.35507619763694953</c:v>
                </c:pt>
                <c:pt idx="3161">
                  <c:v>0.35513746509129956</c:v>
                </c:pt>
                <c:pt idx="3162">
                  <c:v>0.35517009667024707</c:v>
                </c:pt>
                <c:pt idx="3163">
                  <c:v>0.35506221267454358</c:v>
                </c:pt>
                <c:pt idx="3164">
                  <c:v>0.3550768635875402</c:v>
                </c:pt>
                <c:pt idx="3165">
                  <c:v>0.35514612244897958</c:v>
                </c:pt>
                <c:pt idx="3166">
                  <c:v>0.35522870032223414</c:v>
                </c:pt>
                <c:pt idx="3167">
                  <c:v>0.35522004296455423</c:v>
                </c:pt>
                <c:pt idx="3168">
                  <c:v>0.35509551020408164</c:v>
                </c:pt>
                <c:pt idx="3169">
                  <c:v>0.3552267024704619</c:v>
                </c:pt>
                <c:pt idx="3170">
                  <c:v>0.35548242749731473</c:v>
                </c:pt>
                <c:pt idx="3171">
                  <c:v>0.35519273899033293</c:v>
                </c:pt>
                <c:pt idx="3172">
                  <c:v>0.35522204081632663</c:v>
                </c:pt>
                <c:pt idx="3173">
                  <c:v>0.35518741138560683</c:v>
                </c:pt>
                <c:pt idx="3174">
                  <c:v>0.35550973147153592</c:v>
                </c:pt>
                <c:pt idx="3175">
                  <c:v>0.3553359183673469</c:v>
                </c:pt>
                <c:pt idx="3176">
                  <c:v>0.35531061224489791</c:v>
                </c:pt>
                <c:pt idx="3177">
                  <c:v>0.35533658431793769</c:v>
                </c:pt>
                <c:pt idx="3178">
                  <c:v>0.3639053705692803</c:v>
                </c:pt>
                <c:pt idx="3179">
                  <c:v>0.35533725026852842</c:v>
                </c:pt>
                <c:pt idx="3180">
                  <c:v>0.35532060150375927</c:v>
                </c:pt>
                <c:pt idx="3181">
                  <c:v>0.3552553383458647</c:v>
                </c:pt>
                <c:pt idx="3182">
                  <c:v>0.35540184747583253</c:v>
                </c:pt>
                <c:pt idx="3183">
                  <c:v>0.3552893018259935</c:v>
                </c:pt>
                <c:pt idx="3184">
                  <c:v>0.35533192266380242</c:v>
                </c:pt>
                <c:pt idx="3185">
                  <c:v>0.35536055853920512</c:v>
                </c:pt>
                <c:pt idx="3186">
                  <c:v>0.35533325456498388</c:v>
                </c:pt>
                <c:pt idx="3187">
                  <c:v>0.35527931256713208</c:v>
                </c:pt>
                <c:pt idx="3188">
                  <c:v>0.35539252416756173</c:v>
                </c:pt>
                <c:pt idx="3189">
                  <c:v>0.35538386680988182</c:v>
                </c:pt>
                <c:pt idx="3190">
                  <c:v>0.35537587540279264</c:v>
                </c:pt>
                <c:pt idx="3191">
                  <c:v>0.35536721804511273</c:v>
                </c:pt>
                <c:pt idx="3192">
                  <c:v>0.35541916219119224</c:v>
                </c:pt>
                <c:pt idx="3193">
                  <c:v>0.35543914070891514</c:v>
                </c:pt>
                <c:pt idx="3194">
                  <c:v>0.35538386680988182</c:v>
                </c:pt>
                <c:pt idx="3195">
                  <c:v>0.35539718582169705</c:v>
                </c:pt>
                <c:pt idx="3196">
                  <c:v>0.35541316863587535</c:v>
                </c:pt>
                <c:pt idx="3197">
                  <c:v>0.35540983888292166</c:v>
                </c:pt>
                <c:pt idx="3198">
                  <c:v>0.35549707841031142</c:v>
                </c:pt>
                <c:pt idx="3199">
                  <c:v>0.35545578947368417</c:v>
                </c:pt>
                <c:pt idx="3200">
                  <c:v>0.35546577873254559</c:v>
                </c:pt>
                <c:pt idx="3201">
                  <c:v>0.35548176154672395</c:v>
                </c:pt>
                <c:pt idx="3202">
                  <c:v>0.35546644468313648</c:v>
                </c:pt>
                <c:pt idx="3203">
                  <c:v>0.35548242749731473</c:v>
                </c:pt>
                <c:pt idx="3204">
                  <c:v>0.35548375939849619</c:v>
                </c:pt>
                <c:pt idx="3205">
                  <c:v>0.35551972073039745</c:v>
                </c:pt>
                <c:pt idx="3206">
                  <c:v>0.35555568206229854</c:v>
                </c:pt>
                <c:pt idx="3207">
                  <c:v>0.35553037593984965</c:v>
                </c:pt>
                <c:pt idx="3208">
                  <c:v>0.35556234156820632</c:v>
                </c:pt>
                <c:pt idx="3209">
                  <c:v>0.35562294307196562</c:v>
                </c:pt>
                <c:pt idx="3210">
                  <c:v>0.35553104189044044</c:v>
                </c:pt>
                <c:pt idx="3211">
                  <c:v>0.35550174006444679</c:v>
                </c:pt>
                <c:pt idx="3212">
                  <c:v>0.35548975295381302</c:v>
                </c:pt>
                <c:pt idx="3213">
                  <c:v>0.35560496240601502</c:v>
                </c:pt>
                <c:pt idx="3214">
                  <c:v>0.35555102040816328</c:v>
                </c:pt>
                <c:pt idx="3215">
                  <c:v>0.35592328678839952</c:v>
                </c:pt>
                <c:pt idx="3216">
                  <c:v>0.35569286788399568</c:v>
                </c:pt>
                <c:pt idx="3217">
                  <c:v>0.35563293233082705</c:v>
                </c:pt>
                <c:pt idx="3218">
                  <c:v>0.35567621911922664</c:v>
                </c:pt>
                <c:pt idx="3219">
                  <c:v>0.35589931256713214</c:v>
                </c:pt>
                <c:pt idx="3220">
                  <c:v>0.35560962406015029</c:v>
                </c:pt>
                <c:pt idx="3221">
                  <c:v>0.3556489151450053</c:v>
                </c:pt>
                <c:pt idx="3222">
                  <c:v>0.35564425349087003</c:v>
                </c:pt>
                <c:pt idx="3223">
                  <c:v>0.35577744360902253</c:v>
                </c:pt>
                <c:pt idx="3224">
                  <c:v>0.35570352309344788</c:v>
                </c:pt>
                <c:pt idx="3225">
                  <c:v>0.35572150375939848</c:v>
                </c:pt>
                <c:pt idx="3226">
                  <c:v>0.35579808807733626</c:v>
                </c:pt>
                <c:pt idx="3227">
                  <c:v>0.36296970998925882</c:v>
                </c:pt>
                <c:pt idx="3228">
                  <c:v>0.35587866809881846</c:v>
                </c:pt>
                <c:pt idx="3229">
                  <c:v>0.35584337271750804</c:v>
                </c:pt>
                <c:pt idx="3230">
                  <c:v>0.35581673469387748</c:v>
                </c:pt>
                <c:pt idx="3231">
                  <c:v>0.35582406015037593</c:v>
                </c:pt>
                <c:pt idx="3232">
                  <c:v>0.35586135338345865</c:v>
                </c:pt>
                <c:pt idx="3233">
                  <c:v>0.35573615467239528</c:v>
                </c:pt>
                <c:pt idx="3234">
                  <c:v>0.35580541353383455</c:v>
                </c:pt>
                <c:pt idx="3235">
                  <c:v>0.35578277121374874</c:v>
                </c:pt>
                <c:pt idx="3236">
                  <c:v>0.35581407089151451</c:v>
                </c:pt>
                <c:pt idx="3237">
                  <c:v>0.35582672395273895</c:v>
                </c:pt>
                <c:pt idx="3238">
                  <c:v>0.35584470461868961</c:v>
                </c:pt>
                <c:pt idx="3239">
                  <c:v>0.35582472610096666</c:v>
                </c:pt>
                <c:pt idx="3240">
                  <c:v>0.35588732545649843</c:v>
                </c:pt>
                <c:pt idx="3241">
                  <c:v>0.35586201933404937</c:v>
                </c:pt>
                <c:pt idx="3242">
                  <c:v>0.35584670247046191</c:v>
                </c:pt>
                <c:pt idx="3243">
                  <c:v>0.35586002148227708</c:v>
                </c:pt>
                <c:pt idx="3244">
                  <c:v>0.35588466165413529</c:v>
                </c:pt>
                <c:pt idx="3245">
                  <c:v>0.35584004296455418</c:v>
                </c:pt>
                <c:pt idx="3246">
                  <c:v>0.35587667024704611</c:v>
                </c:pt>
                <c:pt idx="3247">
                  <c:v>0.35591529538131045</c:v>
                </c:pt>
                <c:pt idx="3248">
                  <c:v>0.35588532760472602</c:v>
                </c:pt>
                <c:pt idx="3249">
                  <c:v>0.35588998925886134</c:v>
                </c:pt>
                <c:pt idx="3250">
                  <c:v>0.35587800214822768</c:v>
                </c:pt>
                <c:pt idx="3251">
                  <c:v>0.35588665950590764</c:v>
                </c:pt>
                <c:pt idx="3252">
                  <c:v>0.35586201933404937</c:v>
                </c:pt>
                <c:pt idx="3253">
                  <c:v>0.35585935553168641</c:v>
                </c:pt>
                <c:pt idx="3254">
                  <c:v>0.35596324382384531</c:v>
                </c:pt>
                <c:pt idx="3255">
                  <c:v>0.35588266380236311</c:v>
                </c:pt>
                <c:pt idx="3256">
                  <c:v>0.35583804511278205</c:v>
                </c:pt>
                <c:pt idx="3257">
                  <c:v>0.35580075187969923</c:v>
                </c:pt>
                <c:pt idx="3258">
                  <c:v>0.35583871106337273</c:v>
                </c:pt>
                <c:pt idx="3259">
                  <c:v>0.35583604726100965</c:v>
                </c:pt>
                <c:pt idx="3260">
                  <c:v>0.35636880773361973</c:v>
                </c:pt>
                <c:pt idx="3261">
                  <c:v>0.35608178302900101</c:v>
                </c:pt>
                <c:pt idx="3262">
                  <c:v>0.35608910848549946</c:v>
                </c:pt>
                <c:pt idx="3263">
                  <c:v>0.35608844253490868</c:v>
                </c:pt>
                <c:pt idx="3264">
                  <c:v>0.35632352309344795</c:v>
                </c:pt>
                <c:pt idx="3265">
                  <c:v>0.35602317937701394</c:v>
                </c:pt>
                <c:pt idx="3266">
                  <c:v>0.35603982814178303</c:v>
                </c:pt>
                <c:pt idx="3267">
                  <c:v>0.35602584317937697</c:v>
                </c:pt>
                <c:pt idx="3268">
                  <c:v>0.36306627282491943</c:v>
                </c:pt>
                <c:pt idx="3269">
                  <c:v>0.35607911922663804</c:v>
                </c:pt>
                <c:pt idx="3270">
                  <c:v>0.35611108485499465</c:v>
                </c:pt>
                <c:pt idx="3271">
                  <c:v>0.35610309344790553</c:v>
                </c:pt>
                <c:pt idx="3272">
                  <c:v>0.36290777658431794</c:v>
                </c:pt>
                <c:pt idx="3273">
                  <c:v>0.35613905477980673</c:v>
                </c:pt>
                <c:pt idx="3274">
                  <c:v>0.35613239527389906</c:v>
                </c:pt>
                <c:pt idx="3275">
                  <c:v>0.35614571428571429</c:v>
                </c:pt>
                <c:pt idx="3276">
                  <c:v>0.3561237379162191</c:v>
                </c:pt>
                <c:pt idx="3277">
                  <c:v>0.35617501611170782</c:v>
                </c:pt>
                <c:pt idx="3278">
                  <c:v>0.35607512352309345</c:v>
                </c:pt>
                <c:pt idx="3279">
                  <c:v>0.3561470461868958</c:v>
                </c:pt>
                <c:pt idx="3280">
                  <c:v>0.35609909774436099</c:v>
                </c:pt>
                <c:pt idx="3281">
                  <c:v>0.35610442534908709</c:v>
                </c:pt>
                <c:pt idx="3282">
                  <c:v>0.35617634801288933</c:v>
                </c:pt>
                <c:pt idx="3283">
                  <c:v>0.35620365198711063</c:v>
                </c:pt>
                <c:pt idx="3284">
                  <c:v>0.3561397207303974</c:v>
                </c:pt>
                <c:pt idx="3285">
                  <c:v>0.35610375939849626</c:v>
                </c:pt>
                <c:pt idx="3286">
                  <c:v>0.35613172932330828</c:v>
                </c:pt>
                <c:pt idx="3287">
                  <c:v>0.35608844253490868</c:v>
                </c:pt>
                <c:pt idx="3288">
                  <c:v>0.35606713211600433</c:v>
                </c:pt>
                <c:pt idx="3289">
                  <c:v>0.35607978517722871</c:v>
                </c:pt>
                <c:pt idx="3290">
                  <c:v>0.35607046186895813</c:v>
                </c:pt>
                <c:pt idx="3291">
                  <c:v>0.35613838882921584</c:v>
                </c:pt>
                <c:pt idx="3292">
                  <c:v>0.35611508055853919</c:v>
                </c:pt>
                <c:pt idx="3293">
                  <c:v>0.35617102040816334</c:v>
                </c:pt>
                <c:pt idx="3294">
                  <c:v>0.35613306122448973</c:v>
                </c:pt>
                <c:pt idx="3295">
                  <c:v>0.35618100966702476</c:v>
                </c:pt>
                <c:pt idx="3296">
                  <c:v>0.35632618689581091</c:v>
                </c:pt>
                <c:pt idx="3297">
                  <c:v>0.35628955961331893</c:v>
                </c:pt>
                <c:pt idx="3298">
                  <c:v>0.35622562835660582</c:v>
                </c:pt>
                <c:pt idx="3299">
                  <c:v>0.35625892588614394</c:v>
                </c:pt>
                <c:pt idx="3300">
                  <c:v>0.35626358754027931</c:v>
                </c:pt>
                <c:pt idx="3301">
                  <c:v>0.35624627282491939</c:v>
                </c:pt>
                <c:pt idx="3302">
                  <c:v>0.35631286788399563</c:v>
                </c:pt>
                <c:pt idx="3303">
                  <c:v>0.35632418904403873</c:v>
                </c:pt>
                <c:pt idx="3304">
                  <c:v>0.35627557465091303</c:v>
                </c:pt>
                <c:pt idx="3305">
                  <c:v>0.35650932330827062</c:v>
                </c:pt>
                <c:pt idx="3306">
                  <c:v>0.35631486573576798</c:v>
                </c:pt>
                <c:pt idx="3307">
                  <c:v>0.35625892588614394</c:v>
                </c:pt>
                <c:pt idx="3308">
                  <c:v>0.35625559613319013</c:v>
                </c:pt>
                <c:pt idx="3309">
                  <c:v>0.3564906766917294</c:v>
                </c:pt>
                <c:pt idx="3310">
                  <c:v>0.35625892588614394</c:v>
                </c:pt>
                <c:pt idx="3311">
                  <c:v>0.35626025778732545</c:v>
                </c:pt>
                <c:pt idx="3312">
                  <c:v>0.35626891514500536</c:v>
                </c:pt>
                <c:pt idx="3313">
                  <c:v>0.36370958109559609</c:v>
                </c:pt>
                <c:pt idx="3314">
                  <c:v>0.35629688506981738</c:v>
                </c:pt>
                <c:pt idx="3315">
                  <c:v>0.35635149301825997</c:v>
                </c:pt>
                <c:pt idx="3316">
                  <c:v>0.35632152524167554</c:v>
                </c:pt>
                <c:pt idx="3317">
                  <c:v>0.36367162191192265</c:v>
                </c:pt>
                <c:pt idx="3318">
                  <c:v>0.35622895810955957</c:v>
                </c:pt>
                <c:pt idx="3319">
                  <c:v>0.35624294307196558</c:v>
                </c:pt>
                <c:pt idx="3320">
                  <c:v>0.35627957035445756</c:v>
                </c:pt>
                <c:pt idx="3321">
                  <c:v>0.35627091299677771</c:v>
                </c:pt>
                <c:pt idx="3322">
                  <c:v>0.35630221267454343</c:v>
                </c:pt>
                <c:pt idx="3323">
                  <c:v>0.35635815252416747</c:v>
                </c:pt>
                <c:pt idx="3324">
                  <c:v>0.35629222341568212</c:v>
                </c:pt>
                <c:pt idx="3325">
                  <c:v>0.35638545649838882</c:v>
                </c:pt>
                <c:pt idx="3326">
                  <c:v>0.35636547798066592</c:v>
                </c:pt>
                <c:pt idx="3327">
                  <c:v>0.35637413533834589</c:v>
                </c:pt>
                <c:pt idx="3328">
                  <c:v>0.35636547798066592</c:v>
                </c:pt>
                <c:pt idx="3329">
                  <c:v>0.35644938775510193</c:v>
                </c:pt>
                <c:pt idx="3330">
                  <c:v>0.3563881203007519</c:v>
                </c:pt>
                <c:pt idx="3331">
                  <c:v>0.35632418904403873</c:v>
                </c:pt>
                <c:pt idx="3332">
                  <c:v>0.35634816326530611</c:v>
                </c:pt>
                <c:pt idx="3333">
                  <c:v>0.35643074113856077</c:v>
                </c:pt>
                <c:pt idx="3334">
                  <c:v>0.35639744360902259</c:v>
                </c:pt>
                <c:pt idx="3335">
                  <c:v>0.35632219119226638</c:v>
                </c:pt>
                <c:pt idx="3336">
                  <c:v>0.35634549946294308</c:v>
                </c:pt>
                <c:pt idx="3337">
                  <c:v>0.35628090225563913</c:v>
                </c:pt>
                <c:pt idx="3338">
                  <c:v>0.35636148227712133</c:v>
                </c:pt>
                <c:pt idx="3339">
                  <c:v>0.35634216970998922</c:v>
                </c:pt>
                <c:pt idx="3340">
                  <c:v>0.35635682062298607</c:v>
                </c:pt>
                <c:pt idx="3341">
                  <c:v>0.35641209452201933</c:v>
                </c:pt>
                <c:pt idx="3342">
                  <c:v>0.35638412459720736</c:v>
                </c:pt>
                <c:pt idx="3343">
                  <c:v>0.35636148227712133</c:v>
                </c:pt>
                <c:pt idx="3344">
                  <c:v>0.35628622986036507</c:v>
                </c:pt>
                <c:pt idx="3345">
                  <c:v>0.3562729108485499</c:v>
                </c:pt>
                <c:pt idx="3346">
                  <c:v>0.35633950590762614</c:v>
                </c:pt>
                <c:pt idx="3347">
                  <c:v>0.35632352309344795</c:v>
                </c:pt>
                <c:pt idx="3348">
                  <c:v>0.35641276047261</c:v>
                </c:pt>
                <c:pt idx="3349">
                  <c:v>0.35637147153598275</c:v>
                </c:pt>
                <c:pt idx="3350">
                  <c:v>0.35656459720730393</c:v>
                </c:pt>
                <c:pt idx="3351">
                  <c:v>0.35642008592910851</c:v>
                </c:pt>
                <c:pt idx="3352">
                  <c:v>0.3565099892588614</c:v>
                </c:pt>
                <c:pt idx="3353">
                  <c:v>0.35652863587540279</c:v>
                </c:pt>
                <c:pt idx="3354">
                  <c:v>0.35688158968850697</c:v>
                </c:pt>
                <c:pt idx="3355">
                  <c:v>0.35656792696025774</c:v>
                </c:pt>
                <c:pt idx="3356">
                  <c:v>0.35653263157894727</c:v>
                </c:pt>
                <c:pt idx="3357">
                  <c:v>0.35651931256713204</c:v>
                </c:pt>
                <c:pt idx="3358">
                  <c:v>0.36417041890440388</c:v>
                </c:pt>
                <c:pt idx="3359">
                  <c:v>0.35655660580021481</c:v>
                </c:pt>
                <c:pt idx="3360">
                  <c:v>0.35655593984962403</c:v>
                </c:pt>
                <c:pt idx="3361">
                  <c:v>0.35651331901181521</c:v>
                </c:pt>
                <c:pt idx="3362">
                  <c:v>0.36469119226638025</c:v>
                </c:pt>
                <c:pt idx="3363">
                  <c:v>0.35648002148227714</c:v>
                </c:pt>
                <c:pt idx="3364">
                  <c:v>0.35653129967776581</c:v>
                </c:pt>
                <c:pt idx="3365">
                  <c:v>0.35652930182599352</c:v>
                </c:pt>
                <c:pt idx="3366">
                  <c:v>0.356527969924812</c:v>
                </c:pt>
                <c:pt idx="3367">
                  <c:v>0.35654528464017182</c:v>
                </c:pt>
                <c:pt idx="3368">
                  <c:v>0.35659922663802363</c:v>
                </c:pt>
                <c:pt idx="3369">
                  <c:v>0.35660322234156827</c:v>
                </c:pt>
                <c:pt idx="3370">
                  <c:v>0.35662653061224492</c:v>
                </c:pt>
                <c:pt idx="3371">
                  <c:v>0.35671044038668093</c:v>
                </c:pt>
                <c:pt idx="3372">
                  <c:v>0.35672242749731464</c:v>
                </c:pt>
                <c:pt idx="3373">
                  <c:v>0.35668846401718579</c:v>
                </c:pt>
                <c:pt idx="3374">
                  <c:v>0.35666915145005362</c:v>
                </c:pt>
                <c:pt idx="3375">
                  <c:v>0.35666582169709982</c:v>
                </c:pt>
                <c:pt idx="3376">
                  <c:v>0.35676105263157887</c:v>
                </c:pt>
                <c:pt idx="3377">
                  <c:v>0.35664784103114927</c:v>
                </c:pt>
                <c:pt idx="3378">
                  <c:v>0.35666515574650909</c:v>
                </c:pt>
                <c:pt idx="3379">
                  <c:v>0.35667248120300749</c:v>
                </c:pt>
                <c:pt idx="3380">
                  <c:v>0.35668313641245969</c:v>
                </c:pt>
                <c:pt idx="3381">
                  <c:v>0.35665450053705694</c:v>
                </c:pt>
                <c:pt idx="3382">
                  <c:v>0.35665050483351241</c:v>
                </c:pt>
                <c:pt idx="3383">
                  <c:v>0.35663119226638024</c:v>
                </c:pt>
                <c:pt idx="3384">
                  <c:v>0.35670644468313634</c:v>
                </c:pt>
                <c:pt idx="3385">
                  <c:v>0.35670378088077342</c:v>
                </c:pt>
                <c:pt idx="3386">
                  <c:v>0.35675372717508053</c:v>
                </c:pt>
                <c:pt idx="3387">
                  <c:v>0.35667847475832437</c:v>
                </c:pt>
                <c:pt idx="3388">
                  <c:v>0.35674440386680983</c:v>
                </c:pt>
                <c:pt idx="3389">
                  <c:v>0.35682098818474756</c:v>
                </c:pt>
                <c:pt idx="3390">
                  <c:v>0.35687959183673468</c:v>
                </c:pt>
                <c:pt idx="3391">
                  <c:v>0.35682431793770136</c:v>
                </c:pt>
                <c:pt idx="3392">
                  <c:v>0.35689690655209455</c:v>
                </c:pt>
                <c:pt idx="3393">
                  <c:v>0.35681699248120302</c:v>
                </c:pt>
                <c:pt idx="3394">
                  <c:v>0.35683963480128894</c:v>
                </c:pt>
                <c:pt idx="3395">
                  <c:v>0.35723987110633731</c:v>
                </c:pt>
                <c:pt idx="3396">
                  <c:v>0.35687426423200852</c:v>
                </c:pt>
                <c:pt idx="3397">
                  <c:v>0.35689091299677767</c:v>
                </c:pt>
                <c:pt idx="3398">
                  <c:v>0.35690356605800216</c:v>
                </c:pt>
                <c:pt idx="3399">
                  <c:v>0.35705806659505906</c:v>
                </c:pt>
                <c:pt idx="3400">
                  <c:v>0.35687825993555311</c:v>
                </c:pt>
                <c:pt idx="3401">
                  <c:v>0.35690356605800216</c:v>
                </c:pt>
                <c:pt idx="3402">
                  <c:v>0.35685828141783027</c:v>
                </c:pt>
                <c:pt idx="3403">
                  <c:v>0.36414777658431796</c:v>
                </c:pt>
                <c:pt idx="3404">
                  <c:v>0.35684829215896885</c:v>
                </c:pt>
                <c:pt idx="3405">
                  <c:v>0.35690356605800216</c:v>
                </c:pt>
                <c:pt idx="3406">
                  <c:v>0.35688358754027932</c:v>
                </c:pt>
                <c:pt idx="3407">
                  <c:v>0.36529187969924815</c:v>
                </c:pt>
                <c:pt idx="3408">
                  <c:v>0.35692620837808797</c:v>
                </c:pt>
                <c:pt idx="3409">
                  <c:v>0.35686893662728247</c:v>
                </c:pt>
                <c:pt idx="3410">
                  <c:v>0.35688491944146072</c:v>
                </c:pt>
                <c:pt idx="3411">
                  <c:v>0.3569328678839957</c:v>
                </c:pt>
                <c:pt idx="3412">
                  <c:v>0.35690756176154664</c:v>
                </c:pt>
                <c:pt idx="3413">
                  <c:v>0.35691288936627275</c:v>
                </c:pt>
                <c:pt idx="3414">
                  <c:v>0.35694485499462941</c:v>
                </c:pt>
                <c:pt idx="3415">
                  <c:v>0.35703409237379158</c:v>
                </c:pt>
                <c:pt idx="3416">
                  <c:v>0.35702410311493021</c:v>
                </c:pt>
                <c:pt idx="3417">
                  <c:v>0.35699213748657355</c:v>
                </c:pt>
                <c:pt idx="3418">
                  <c:v>0.35693087003222346</c:v>
                </c:pt>
                <c:pt idx="3419">
                  <c:v>0.35701145005370571</c:v>
                </c:pt>
                <c:pt idx="3420">
                  <c:v>0.35699413533834584</c:v>
                </c:pt>
                <c:pt idx="3421">
                  <c:v>0.35697682062298608</c:v>
                </c:pt>
                <c:pt idx="3422">
                  <c:v>0.35698015037593994</c:v>
                </c:pt>
                <c:pt idx="3423">
                  <c:v>0.35705740064446828</c:v>
                </c:pt>
                <c:pt idx="3424">
                  <c:v>0.35700745435016112</c:v>
                </c:pt>
                <c:pt idx="3425">
                  <c:v>0.35698614393125666</c:v>
                </c:pt>
                <c:pt idx="3426">
                  <c:v>0.35698880773361974</c:v>
                </c:pt>
                <c:pt idx="3427">
                  <c:v>0.35692687432867892</c:v>
                </c:pt>
                <c:pt idx="3428">
                  <c:v>0.35695218045112781</c:v>
                </c:pt>
                <c:pt idx="3429">
                  <c:v>0.35701877551020406</c:v>
                </c:pt>
                <c:pt idx="3430">
                  <c:v>0.3570534049409238</c:v>
                </c:pt>
                <c:pt idx="3431">
                  <c:v>0.35697349087003222</c:v>
                </c:pt>
                <c:pt idx="3432">
                  <c:v>0.35704607948442529</c:v>
                </c:pt>
                <c:pt idx="3433">
                  <c:v>0.35705740064446828</c:v>
                </c:pt>
                <c:pt idx="3434">
                  <c:v>0.35708470461868963</c:v>
                </c:pt>
                <c:pt idx="3435">
                  <c:v>0.35700012889366273</c:v>
                </c:pt>
                <c:pt idx="3436">
                  <c:v>0.35699546723952735</c:v>
                </c:pt>
                <c:pt idx="3437">
                  <c:v>0.35697548872180451</c:v>
                </c:pt>
                <c:pt idx="3438">
                  <c:v>0.35702343716433949</c:v>
                </c:pt>
                <c:pt idx="3439">
                  <c:v>0.35705140708915151</c:v>
                </c:pt>
                <c:pt idx="3440">
                  <c:v>0.35731845327604717</c:v>
                </c:pt>
                <c:pt idx="3441">
                  <c:v>0.35699679914070898</c:v>
                </c:pt>
                <c:pt idx="3442">
                  <c:v>0.35713132116004304</c:v>
                </c:pt>
                <c:pt idx="3443">
                  <c:v>0.35707937701396353</c:v>
                </c:pt>
                <c:pt idx="3444">
                  <c:v>0.35742700322234155</c:v>
                </c:pt>
                <c:pt idx="3445">
                  <c:v>0.35706472610096673</c:v>
                </c:pt>
                <c:pt idx="3446">
                  <c:v>0.35714464017185826</c:v>
                </c:pt>
                <c:pt idx="3447">
                  <c:v>0.35720191192266371</c:v>
                </c:pt>
                <c:pt idx="3448">
                  <c:v>0.36523926960257797</c:v>
                </c:pt>
                <c:pt idx="3449">
                  <c:v>0.35712466165413531</c:v>
                </c:pt>
                <c:pt idx="3450">
                  <c:v>0.35717194414607945</c:v>
                </c:pt>
                <c:pt idx="3451">
                  <c:v>0.35719591836734699</c:v>
                </c:pt>
                <c:pt idx="3452">
                  <c:v>0.36501750805585387</c:v>
                </c:pt>
                <c:pt idx="3453">
                  <c:v>0.35714197636949502</c:v>
                </c:pt>
                <c:pt idx="3454">
                  <c:v>0.3572345435016111</c:v>
                </c:pt>
                <c:pt idx="3455">
                  <c:v>0.35722588614393125</c:v>
                </c:pt>
                <c:pt idx="3456">
                  <c:v>0.35715329752953817</c:v>
                </c:pt>
                <c:pt idx="3457">
                  <c:v>0.357178603651987</c:v>
                </c:pt>
                <c:pt idx="3458">
                  <c:v>0.35717527389903325</c:v>
                </c:pt>
                <c:pt idx="3459">
                  <c:v>0.35721190118152518</c:v>
                </c:pt>
                <c:pt idx="3460">
                  <c:v>0.35718526315789473</c:v>
                </c:pt>
                <c:pt idx="3461">
                  <c:v>0.35721922663802363</c:v>
                </c:pt>
                <c:pt idx="3462">
                  <c:v>0.35729048335123514</c:v>
                </c:pt>
                <c:pt idx="3463">
                  <c:v>0.3572851557465091</c:v>
                </c:pt>
                <c:pt idx="3464">
                  <c:v>0.35721789473684207</c:v>
                </c:pt>
                <c:pt idx="3465">
                  <c:v>0.35737106337271751</c:v>
                </c:pt>
                <c:pt idx="3466">
                  <c:v>0.35725785177228786</c:v>
                </c:pt>
                <c:pt idx="3467">
                  <c:v>0.35725052631578946</c:v>
                </c:pt>
                <c:pt idx="3468">
                  <c:v>0.36371224489795917</c:v>
                </c:pt>
                <c:pt idx="3469">
                  <c:v>0.35729248120300755</c:v>
                </c:pt>
                <c:pt idx="3470">
                  <c:v>0.35729847475832427</c:v>
                </c:pt>
                <c:pt idx="3471">
                  <c:v>0.35724786251342644</c:v>
                </c:pt>
                <c:pt idx="3472">
                  <c:v>0.35726584317937693</c:v>
                </c:pt>
                <c:pt idx="3473">
                  <c:v>0.35728648764769066</c:v>
                </c:pt>
                <c:pt idx="3474">
                  <c:v>0.35730580021482278</c:v>
                </c:pt>
                <c:pt idx="3475">
                  <c:v>0.35724386680988185</c:v>
                </c:pt>
                <c:pt idx="3476">
                  <c:v>0.35727583243823846</c:v>
                </c:pt>
                <c:pt idx="3477">
                  <c:v>0.35730446831364127</c:v>
                </c:pt>
                <c:pt idx="3478">
                  <c:v>0.35731046186895804</c:v>
                </c:pt>
                <c:pt idx="3479">
                  <c:v>0.35721123523093457</c:v>
                </c:pt>
                <c:pt idx="3480">
                  <c:v>0.35720723952738992</c:v>
                </c:pt>
                <c:pt idx="3481">
                  <c:v>0.35730513426423194</c:v>
                </c:pt>
                <c:pt idx="3482">
                  <c:v>0.3572511922663803</c:v>
                </c:pt>
                <c:pt idx="3483">
                  <c:v>0.3573264446831364</c:v>
                </c:pt>
                <c:pt idx="3484">
                  <c:v>0.3573317722878625</c:v>
                </c:pt>
                <c:pt idx="3485">
                  <c:v>0.3574862728249194</c:v>
                </c:pt>
                <c:pt idx="3486">
                  <c:v>0.35741568206229862</c:v>
                </c:pt>
                <c:pt idx="3487">
                  <c:v>0.35735974221267464</c:v>
                </c:pt>
                <c:pt idx="3488">
                  <c:v>0.35737705692803429</c:v>
                </c:pt>
                <c:pt idx="3489">
                  <c:v>0.35753488721804505</c:v>
                </c:pt>
                <c:pt idx="3490">
                  <c:v>0.35736573576799147</c:v>
                </c:pt>
                <c:pt idx="3491">
                  <c:v>0.35736839957035443</c:v>
                </c:pt>
                <c:pt idx="3492">
                  <c:v>0.35741235230934471</c:v>
                </c:pt>
                <c:pt idx="3493">
                  <c:v>0.36564083780880774</c:v>
                </c:pt>
                <c:pt idx="3494">
                  <c:v>0.35743033297529531</c:v>
                </c:pt>
                <c:pt idx="3495">
                  <c:v>0.35739104189044046</c:v>
                </c:pt>
                <c:pt idx="3496">
                  <c:v>0.357344425349087</c:v>
                </c:pt>
                <c:pt idx="3497">
                  <c:v>0.36574406015037603</c:v>
                </c:pt>
                <c:pt idx="3498">
                  <c:v>0.35735574650912999</c:v>
                </c:pt>
                <c:pt idx="3499">
                  <c:v>0.35737239527389902</c:v>
                </c:pt>
                <c:pt idx="3500">
                  <c:v>0.35742034371643394</c:v>
                </c:pt>
                <c:pt idx="3501">
                  <c:v>0.35738837808807727</c:v>
                </c:pt>
                <c:pt idx="3502">
                  <c:v>0.35740635875402799</c:v>
                </c:pt>
                <c:pt idx="3503">
                  <c:v>0.35751291084854997</c:v>
                </c:pt>
                <c:pt idx="3504">
                  <c:v>0.35751224489795924</c:v>
                </c:pt>
                <c:pt idx="3505">
                  <c:v>0.35743699248120292</c:v>
                </c:pt>
                <c:pt idx="3506">
                  <c:v>0.35746895810955959</c:v>
                </c:pt>
                <c:pt idx="3507">
                  <c:v>0.35748960257787332</c:v>
                </c:pt>
                <c:pt idx="3508">
                  <c:v>0.36329003222341572</c:v>
                </c:pt>
                <c:pt idx="3509">
                  <c:v>0.35751757250268529</c:v>
                </c:pt>
                <c:pt idx="3510">
                  <c:v>0.35744631578947367</c:v>
                </c:pt>
                <c:pt idx="3511">
                  <c:v>0.35751024704618684</c:v>
                </c:pt>
                <c:pt idx="3512">
                  <c:v>0.35750691729323303</c:v>
                </c:pt>
                <c:pt idx="3513">
                  <c:v>0.35752889366272828</c:v>
                </c:pt>
                <c:pt idx="3514">
                  <c:v>0.35747828141783017</c:v>
                </c:pt>
                <c:pt idx="3515">
                  <c:v>0.35751091299677767</c:v>
                </c:pt>
                <c:pt idx="3516">
                  <c:v>0.3574449838882921</c:v>
                </c:pt>
                <c:pt idx="3517">
                  <c:v>0.35746562835660578</c:v>
                </c:pt>
                <c:pt idx="3518">
                  <c:v>0.35751557465091305</c:v>
                </c:pt>
                <c:pt idx="3519">
                  <c:v>0.35748494092373784</c:v>
                </c:pt>
                <c:pt idx="3520">
                  <c:v>0.35751357679914064</c:v>
                </c:pt>
                <c:pt idx="3521">
                  <c:v>0.3574110204081633</c:v>
                </c:pt>
                <c:pt idx="3522">
                  <c:v>0.35747228786251339</c:v>
                </c:pt>
                <c:pt idx="3523">
                  <c:v>0.35740702470461871</c:v>
                </c:pt>
                <c:pt idx="3524">
                  <c:v>0.35746629430719656</c:v>
                </c:pt>
                <c:pt idx="3525">
                  <c:v>0.35745763694951666</c:v>
                </c:pt>
                <c:pt idx="3526">
                  <c:v>0.35755020408163257</c:v>
                </c:pt>
                <c:pt idx="3527">
                  <c:v>0.35742500537056926</c:v>
                </c:pt>
                <c:pt idx="3528">
                  <c:v>0.3574682921589688</c:v>
                </c:pt>
                <c:pt idx="3529">
                  <c:v>0.3575422126745435</c:v>
                </c:pt>
                <c:pt idx="3530">
                  <c:v>0.35753755102040818</c:v>
                </c:pt>
                <c:pt idx="3531">
                  <c:v>0.3574489795918368</c:v>
                </c:pt>
                <c:pt idx="3532">
                  <c:v>0.35748227712137481</c:v>
                </c:pt>
                <c:pt idx="3533">
                  <c:v>0.35766874328678844</c:v>
                </c:pt>
                <c:pt idx="3534">
                  <c:v>0.357464962406015</c:v>
                </c:pt>
                <c:pt idx="3535">
                  <c:v>0.35747428571428569</c:v>
                </c:pt>
                <c:pt idx="3536">
                  <c:v>0.35744298603651997</c:v>
                </c:pt>
                <c:pt idx="3537">
                  <c:v>0.36619823845327598</c:v>
                </c:pt>
                <c:pt idx="3538">
                  <c:v>0.35751890440386669</c:v>
                </c:pt>
                <c:pt idx="3539">
                  <c:v>0.35757351235230928</c:v>
                </c:pt>
                <c:pt idx="3540">
                  <c:v>0.35763344790547791</c:v>
                </c:pt>
                <c:pt idx="3541">
                  <c:v>0.36613697099892589</c:v>
                </c:pt>
                <c:pt idx="3542">
                  <c:v>0.35757351235230928</c:v>
                </c:pt>
                <c:pt idx="3543">
                  <c:v>0.35754820622986033</c:v>
                </c:pt>
                <c:pt idx="3544">
                  <c:v>0.35769471535982811</c:v>
                </c:pt>
                <c:pt idx="3545">
                  <c:v>0.35766741138560693</c:v>
                </c:pt>
                <c:pt idx="3546">
                  <c:v>0.357714693877551</c:v>
                </c:pt>
                <c:pt idx="3547">
                  <c:v>0.35767740064446835</c:v>
                </c:pt>
                <c:pt idx="3548">
                  <c:v>0.35769871106337264</c:v>
                </c:pt>
                <c:pt idx="3549">
                  <c:v>0.35772135338345856</c:v>
                </c:pt>
                <c:pt idx="3550">
                  <c:v>0.35759615467239531</c:v>
                </c:pt>
                <c:pt idx="3551">
                  <c:v>0.35766208378088077</c:v>
                </c:pt>
                <c:pt idx="3552">
                  <c:v>0.35770337271750807</c:v>
                </c:pt>
                <c:pt idx="3553">
                  <c:v>0.35766274973147155</c:v>
                </c:pt>
                <c:pt idx="3554">
                  <c:v>0.35759082706766915</c:v>
                </c:pt>
                <c:pt idx="3555">
                  <c:v>0.35760614393125667</c:v>
                </c:pt>
                <c:pt idx="3556">
                  <c:v>0.35766807733619765</c:v>
                </c:pt>
                <c:pt idx="3557">
                  <c:v>0.35766208378088077</c:v>
                </c:pt>
                <c:pt idx="3558">
                  <c:v>0.35772401718582175</c:v>
                </c:pt>
                <c:pt idx="3559">
                  <c:v>0.35774066595059079</c:v>
                </c:pt>
                <c:pt idx="3560">
                  <c:v>0.3577366702470462</c:v>
                </c:pt>
                <c:pt idx="3561">
                  <c:v>0.35771203007518798</c:v>
                </c:pt>
                <c:pt idx="3562">
                  <c:v>0.35769271750805587</c:v>
                </c:pt>
                <c:pt idx="3563">
                  <c:v>0.35762412459720727</c:v>
                </c:pt>
                <c:pt idx="3564">
                  <c:v>0.35762212674543498</c:v>
                </c:pt>
                <c:pt idx="3565">
                  <c:v>0.35764943071965632</c:v>
                </c:pt>
                <c:pt idx="3566">
                  <c:v>0.35765209452201929</c:v>
                </c:pt>
                <c:pt idx="3567">
                  <c:v>0.35770936627282496</c:v>
                </c:pt>
                <c:pt idx="3568">
                  <c:v>0.35772268528464013</c:v>
                </c:pt>
                <c:pt idx="3569">
                  <c:v>0.35766474758324385</c:v>
                </c:pt>
                <c:pt idx="3570">
                  <c:v>0.35772068743286789</c:v>
                </c:pt>
                <c:pt idx="3571">
                  <c:v>0.35774133190118146</c:v>
                </c:pt>
                <c:pt idx="3572">
                  <c:v>0.35774332975295381</c:v>
                </c:pt>
                <c:pt idx="3573">
                  <c:v>0.3577060365198711</c:v>
                </c:pt>
                <c:pt idx="3574">
                  <c:v>0.35789316863587539</c:v>
                </c:pt>
                <c:pt idx="3575">
                  <c:v>0.35779860365198701</c:v>
                </c:pt>
                <c:pt idx="3576">
                  <c:v>0.35772135338345856</c:v>
                </c:pt>
                <c:pt idx="3577">
                  <c:v>0.35772934479054785</c:v>
                </c:pt>
                <c:pt idx="3578">
                  <c:v>0.3581302470461869</c:v>
                </c:pt>
                <c:pt idx="3579">
                  <c:v>0.3576068098818474</c:v>
                </c:pt>
                <c:pt idx="3580">
                  <c:v>0.35768805585392044</c:v>
                </c:pt>
                <c:pt idx="3581">
                  <c:v>0.35765209452201929</c:v>
                </c:pt>
                <c:pt idx="3582">
                  <c:v>0.36592386680988193</c:v>
                </c:pt>
                <c:pt idx="3583">
                  <c:v>0.35762345864661654</c:v>
                </c:pt>
                <c:pt idx="3584">
                  <c:v>0.35765609022556394</c:v>
                </c:pt>
                <c:pt idx="3585">
                  <c:v>0.35769271750805587</c:v>
                </c:pt>
                <c:pt idx="3586">
                  <c:v>0.36597714285714289</c:v>
                </c:pt>
                <c:pt idx="3587">
                  <c:v>0.35772601503759394</c:v>
                </c:pt>
                <c:pt idx="3588">
                  <c:v>0.35763278195488724</c:v>
                </c:pt>
                <c:pt idx="3589">
                  <c:v>0.35760414607948449</c:v>
                </c:pt>
                <c:pt idx="3590">
                  <c:v>0.35753954887218053</c:v>
                </c:pt>
                <c:pt idx="3591">
                  <c:v>0.35767939849624064</c:v>
                </c:pt>
                <c:pt idx="3592">
                  <c:v>0.35777196562835661</c:v>
                </c:pt>
                <c:pt idx="3593">
                  <c:v>0.35766008592910847</c:v>
                </c:pt>
                <c:pt idx="3594">
                  <c:v>0.35765875402792691</c:v>
                </c:pt>
                <c:pt idx="3595">
                  <c:v>0.35766940923737917</c:v>
                </c:pt>
                <c:pt idx="3596">
                  <c:v>0.35766008592910847</c:v>
                </c:pt>
                <c:pt idx="3597">
                  <c:v>0.35764077336197636</c:v>
                </c:pt>
                <c:pt idx="3598">
                  <c:v>0.35762745435016119</c:v>
                </c:pt>
                <c:pt idx="3599">
                  <c:v>0.35759282491944144</c:v>
                </c:pt>
                <c:pt idx="3600">
                  <c:v>0.35761480128893652</c:v>
                </c:pt>
                <c:pt idx="3601">
                  <c:v>0.35754021482277121</c:v>
                </c:pt>
                <c:pt idx="3602">
                  <c:v>0.35758216970998918</c:v>
                </c:pt>
                <c:pt idx="3603">
                  <c:v>0.35764610096670246</c:v>
                </c:pt>
                <c:pt idx="3604">
                  <c:v>0.35766874328678844</c:v>
                </c:pt>
                <c:pt idx="3605">
                  <c:v>0.35769071965628357</c:v>
                </c:pt>
                <c:pt idx="3606">
                  <c:v>0.35767007518796984</c:v>
                </c:pt>
                <c:pt idx="3607">
                  <c:v>0.35765142857142856</c:v>
                </c:pt>
                <c:pt idx="3608">
                  <c:v>0.35766541353383452</c:v>
                </c:pt>
                <c:pt idx="3609">
                  <c:v>0.35766874328678844</c:v>
                </c:pt>
                <c:pt idx="3610">
                  <c:v>0.35763810955961323</c:v>
                </c:pt>
                <c:pt idx="3611">
                  <c:v>0.3576480988184747</c:v>
                </c:pt>
                <c:pt idx="3612">
                  <c:v>0.35770537056928037</c:v>
                </c:pt>
                <c:pt idx="3613">
                  <c:v>0.35769804511278186</c:v>
                </c:pt>
                <c:pt idx="3614">
                  <c:v>0.35767540279269605</c:v>
                </c:pt>
                <c:pt idx="3615">
                  <c:v>0.35766541353383452</c:v>
                </c:pt>
                <c:pt idx="3616">
                  <c:v>0.35776863587540281</c:v>
                </c:pt>
                <c:pt idx="3617">
                  <c:v>0.35767340494092376</c:v>
                </c:pt>
                <c:pt idx="3618">
                  <c:v>0.3576967132116004</c:v>
                </c:pt>
                <c:pt idx="3619">
                  <c:v>0.35795976369495169</c:v>
                </c:pt>
                <c:pt idx="3620">
                  <c:v>0.35773067669172931</c:v>
                </c:pt>
                <c:pt idx="3621">
                  <c:v>0.35768805585392044</c:v>
                </c:pt>
                <c:pt idx="3622">
                  <c:v>0.35774</c:v>
                </c:pt>
                <c:pt idx="3623">
                  <c:v>0.35797374865735765</c:v>
                </c:pt>
                <c:pt idx="3624">
                  <c:v>0.35777662728249188</c:v>
                </c:pt>
                <c:pt idx="3625">
                  <c:v>0.35758816326530607</c:v>
                </c:pt>
                <c:pt idx="3626">
                  <c:v>0.35768406015037596</c:v>
                </c:pt>
                <c:pt idx="3627">
                  <c:v>0.36453735767991402</c:v>
                </c:pt>
                <c:pt idx="3628">
                  <c:v>0.3577166917293233</c:v>
                </c:pt>
                <c:pt idx="3629">
                  <c:v>0.3577366702470462</c:v>
                </c:pt>
                <c:pt idx="3630">
                  <c:v>0.35754687432867877</c:v>
                </c:pt>
                <c:pt idx="3631">
                  <c:v>0.35756885069817396</c:v>
                </c:pt>
                <c:pt idx="3632">
                  <c:v>0.35763744360902255</c:v>
                </c:pt>
                <c:pt idx="3633">
                  <c:v>0.35753222341568208</c:v>
                </c:pt>
                <c:pt idx="3634">
                  <c:v>0.35759815252416749</c:v>
                </c:pt>
                <c:pt idx="3635">
                  <c:v>0.35759548872180458</c:v>
                </c:pt>
                <c:pt idx="3636">
                  <c:v>0.35760015037593984</c:v>
                </c:pt>
                <c:pt idx="3637">
                  <c:v>0.35749759398496239</c:v>
                </c:pt>
                <c:pt idx="3638">
                  <c:v>0.35744165413533824</c:v>
                </c:pt>
                <c:pt idx="3639">
                  <c:v>0.35748227712137481</c:v>
                </c:pt>
                <c:pt idx="3640">
                  <c:v>0.35749759398496239</c:v>
                </c:pt>
                <c:pt idx="3641">
                  <c:v>0.35744764769065523</c:v>
                </c:pt>
                <c:pt idx="3642">
                  <c:v>0.35752756176154671</c:v>
                </c:pt>
                <c:pt idx="3643">
                  <c:v>0.3575115789473684</c:v>
                </c:pt>
                <c:pt idx="3644">
                  <c:v>0.35748693877551019</c:v>
                </c:pt>
                <c:pt idx="3645">
                  <c:v>0.3575149087003221</c:v>
                </c:pt>
                <c:pt idx="3646">
                  <c:v>0.35747428571428569</c:v>
                </c:pt>
                <c:pt idx="3647">
                  <c:v>0.35754287862513423</c:v>
                </c:pt>
                <c:pt idx="3648">
                  <c:v>0.35757151450053709</c:v>
                </c:pt>
                <c:pt idx="3649">
                  <c:v>0.35754687432867877</c:v>
                </c:pt>
                <c:pt idx="3650">
                  <c:v>0.35756552094522015</c:v>
                </c:pt>
                <c:pt idx="3651">
                  <c:v>0.35756618689581099</c:v>
                </c:pt>
                <c:pt idx="3652">
                  <c:v>0.35755486573576789</c:v>
                </c:pt>
                <c:pt idx="3653">
                  <c:v>0.35753555316863589</c:v>
                </c:pt>
                <c:pt idx="3654">
                  <c:v>0.35752356605800212</c:v>
                </c:pt>
                <c:pt idx="3655">
                  <c:v>0.35751091299677767</c:v>
                </c:pt>
                <c:pt idx="3656">
                  <c:v>0.35750691729323303</c:v>
                </c:pt>
                <c:pt idx="3657">
                  <c:v>0.35768872180451128</c:v>
                </c:pt>
                <c:pt idx="3658">
                  <c:v>0.35766874328678844</c:v>
                </c:pt>
                <c:pt idx="3659">
                  <c:v>0.3577812889366272</c:v>
                </c:pt>
                <c:pt idx="3660">
                  <c:v>0.35786786251342639</c:v>
                </c:pt>
                <c:pt idx="3661">
                  <c:v>0.35778528464017184</c:v>
                </c:pt>
                <c:pt idx="3662">
                  <c:v>0.35783722878625129</c:v>
                </c:pt>
                <c:pt idx="3663">
                  <c:v>0.35795377013963486</c:v>
                </c:pt>
                <c:pt idx="3664">
                  <c:v>0.3580170354457573</c:v>
                </c:pt>
                <c:pt idx="3665">
                  <c:v>0.35787585392051569</c:v>
                </c:pt>
                <c:pt idx="3666">
                  <c:v>0.35785987110633721</c:v>
                </c:pt>
                <c:pt idx="3667">
                  <c:v>0.35786586466165415</c:v>
                </c:pt>
                <c:pt idx="3668">
                  <c:v>0.35828541353383458</c:v>
                </c:pt>
                <c:pt idx="3669">
                  <c:v>0.35785853920515565</c:v>
                </c:pt>
                <c:pt idx="3670">
                  <c:v>0.35783123523093446</c:v>
                </c:pt>
                <c:pt idx="3671">
                  <c:v>0.35785121374865736</c:v>
                </c:pt>
                <c:pt idx="3672">
                  <c:v>0.3578911707841031</c:v>
                </c:pt>
                <c:pt idx="3673">
                  <c:v>0.35782257787325455</c:v>
                </c:pt>
                <c:pt idx="3674">
                  <c:v>0.35784122448979594</c:v>
                </c:pt>
                <c:pt idx="3675">
                  <c:v>0.35781059076262084</c:v>
                </c:pt>
                <c:pt idx="3676">
                  <c:v>0.36664842105263157</c:v>
                </c:pt>
                <c:pt idx="3677">
                  <c:v>0.35783190118152525</c:v>
                </c:pt>
                <c:pt idx="3678">
                  <c:v>0.3579957250268529</c:v>
                </c:pt>
                <c:pt idx="3679">
                  <c:v>0.35805899033297528</c:v>
                </c:pt>
                <c:pt idx="3680">
                  <c:v>0.3580316863587541</c:v>
                </c:pt>
                <c:pt idx="3681">
                  <c:v>0.35801570354457579</c:v>
                </c:pt>
                <c:pt idx="3682">
                  <c:v>0.35801969924812033</c:v>
                </c:pt>
                <c:pt idx="3683">
                  <c:v>0.3580170354457573</c:v>
                </c:pt>
                <c:pt idx="3684">
                  <c:v>0.35799705692803435</c:v>
                </c:pt>
                <c:pt idx="3685">
                  <c:v>0.35781059076262084</c:v>
                </c:pt>
                <c:pt idx="3686">
                  <c:v>0.35782191192266377</c:v>
                </c:pt>
                <c:pt idx="3687">
                  <c:v>0.35779860365198701</c:v>
                </c:pt>
                <c:pt idx="3688">
                  <c:v>0.35785520945220201</c:v>
                </c:pt>
                <c:pt idx="3689">
                  <c:v>0.35786653061224483</c:v>
                </c:pt>
                <c:pt idx="3690">
                  <c:v>0.35789783029001071</c:v>
                </c:pt>
                <c:pt idx="3691">
                  <c:v>0.35784388829215896</c:v>
                </c:pt>
                <c:pt idx="3692">
                  <c:v>0.35786519871106331</c:v>
                </c:pt>
                <c:pt idx="3693">
                  <c:v>0.35788917293233086</c:v>
                </c:pt>
                <c:pt idx="3694">
                  <c:v>0.3579091514500537</c:v>
                </c:pt>
                <c:pt idx="3695">
                  <c:v>0.35793379162191191</c:v>
                </c:pt>
                <c:pt idx="3696">
                  <c:v>0.35789583243823853</c:v>
                </c:pt>
                <c:pt idx="3697">
                  <c:v>0.35801170784103115</c:v>
                </c:pt>
                <c:pt idx="3698">
                  <c:v>0.35798174006444683</c:v>
                </c:pt>
                <c:pt idx="3699">
                  <c:v>0.35791048335123521</c:v>
                </c:pt>
                <c:pt idx="3700">
                  <c:v>0.35785787325456492</c:v>
                </c:pt>
                <c:pt idx="3701">
                  <c:v>0.35786586466165415</c:v>
                </c:pt>
                <c:pt idx="3702">
                  <c:v>0.35792779806659503</c:v>
                </c:pt>
                <c:pt idx="3703">
                  <c:v>0.35799972073039743</c:v>
                </c:pt>
                <c:pt idx="3704">
                  <c:v>0.35786186895810951</c:v>
                </c:pt>
                <c:pt idx="3705">
                  <c:v>0.35775065520945221</c:v>
                </c:pt>
                <c:pt idx="3706">
                  <c:v>0.35774665950590756</c:v>
                </c:pt>
                <c:pt idx="3707">
                  <c:v>0.3577759613319012</c:v>
                </c:pt>
                <c:pt idx="3708">
                  <c:v>0.35785587540279273</c:v>
                </c:pt>
                <c:pt idx="3709">
                  <c:v>0.35782390977443618</c:v>
                </c:pt>
                <c:pt idx="3710">
                  <c:v>0.35763477980665942</c:v>
                </c:pt>
                <c:pt idx="3711">
                  <c:v>0.35764210526315787</c:v>
                </c:pt>
                <c:pt idx="3712">
                  <c:v>0.35766674543501609</c:v>
                </c:pt>
                <c:pt idx="3713">
                  <c:v>0.35796109559613315</c:v>
                </c:pt>
                <c:pt idx="3714">
                  <c:v>0.35773733619763692</c:v>
                </c:pt>
                <c:pt idx="3715">
                  <c:v>0.35774</c:v>
                </c:pt>
                <c:pt idx="3716">
                  <c:v>0.35777396348012891</c:v>
                </c:pt>
                <c:pt idx="3717">
                  <c:v>0.36590189044038668</c:v>
                </c:pt>
                <c:pt idx="3718">
                  <c:v>0.35770337271750807</c:v>
                </c:pt>
                <c:pt idx="3719">
                  <c:v>0.35769338345864654</c:v>
                </c:pt>
                <c:pt idx="3720">
                  <c:v>0.35776996777658432</c:v>
                </c:pt>
                <c:pt idx="3721">
                  <c:v>0.36580665950590757</c:v>
                </c:pt>
                <c:pt idx="3722">
                  <c:v>0.35778461868958106</c:v>
                </c:pt>
                <c:pt idx="3723">
                  <c:v>0.35779460794844242</c:v>
                </c:pt>
                <c:pt idx="3724">
                  <c:v>0.3577526530612245</c:v>
                </c:pt>
                <c:pt idx="3725">
                  <c:v>0.35771802363050476</c:v>
                </c:pt>
                <c:pt idx="3726">
                  <c:v>0.35777196562835661</c:v>
                </c:pt>
                <c:pt idx="3727">
                  <c:v>0.3577812889366272</c:v>
                </c:pt>
                <c:pt idx="3728">
                  <c:v>0.35781192266380235</c:v>
                </c:pt>
                <c:pt idx="3729">
                  <c:v>0.35775398496240596</c:v>
                </c:pt>
                <c:pt idx="3730">
                  <c:v>0.35773001074113847</c:v>
                </c:pt>
                <c:pt idx="3731">
                  <c:v>0.35773067669172931</c:v>
                </c:pt>
                <c:pt idx="3732">
                  <c:v>0.35769338345864654</c:v>
                </c:pt>
                <c:pt idx="3733">
                  <c:v>0.35762812030075181</c:v>
                </c:pt>
                <c:pt idx="3734">
                  <c:v>0.35772468313641237</c:v>
                </c:pt>
                <c:pt idx="3735">
                  <c:v>0.35780992481203006</c:v>
                </c:pt>
                <c:pt idx="3736">
                  <c:v>0.35775931256713217</c:v>
                </c:pt>
                <c:pt idx="3737">
                  <c:v>0.35778062298603652</c:v>
                </c:pt>
                <c:pt idx="3738">
                  <c:v>0.35787252416756177</c:v>
                </c:pt>
                <c:pt idx="3739">
                  <c:v>0.35783789473684202</c:v>
                </c:pt>
                <c:pt idx="3740">
                  <c:v>0.35784189044038661</c:v>
                </c:pt>
                <c:pt idx="3741">
                  <c:v>0.35777196562835661</c:v>
                </c:pt>
                <c:pt idx="3742">
                  <c:v>0.35778928034371643</c:v>
                </c:pt>
                <c:pt idx="3743">
                  <c:v>0.35782657357679903</c:v>
                </c:pt>
                <c:pt idx="3744">
                  <c:v>0.35781858216970996</c:v>
                </c:pt>
                <c:pt idx="3745">
                  <c:v>0.35782923737916222</c:v>
                </c:pt>
                <c:pt idx="3746">
                  <c:v>0.35807297529538135</c:v>
                </c:pt>
                <c:pt idx="3747">
                  <c:v>0.35792979591836732</c:v>
                </c:pt>
                <c:pt idx="3748">
                  <c:v>0.35793046186895811</c:v>
                </c:pt>
                <c:pt idx="3749">
                  <c:v>0.35797441460794838</c:v>
                </c:pt>
                <c:pt idx="3750">
                  <c:v>0.35794644468313636</c:v>
                </c:pt>
                <c:pt idx="3751">
                  <c:v>0.35796109559613315</c:v>
                </c:pt>
                <c:pt idx="3752">
                  <c:v>0.35795843179377013</c:v>
                </c:pt>
                <c:pt idx="3753">
                  <c:v>0.35795843179377013</c:v>
                </c:pt>
                <c:pt idx="3754">
                  <c:v>0.3583047261009667</c:v>
                </c:pt>
                <c:pt idx="3755">
                  <c:v>0.35802702470461867</c:v>
                </c:pt>
                <c:pt idx="3756">
                  <c:v>0.35797774436090218</c:v>
                </c:pt>
                <c:pt idx="3757">
                  <c:v>0.35795510204081626</c:v>
                </c:pt>
                <c:pt idx="3758">
                  <c:v>0.35838197636949515</c:v>
                </c:pt>
                <c:pt idx="3759">
                  <c:v>0.3581049409237379</c:v>
                </c:pt>
                <c:pt idx="3760">
                  <c:v>0.35814356605800218</c:v>
                </c:pt>
                <c:pt idx="3761">
                  <c:v>0.35813624060150373</c:v>
                </c:pt>
                <c:pt idx="3762">
                  <c:v>0.36688616541353386</c:v>
                </c:pt>
                <c:pt idx="3763">
                  <c:v>0.35799172932330825</c:v>
                </c:pt>
                <c:pt idx="3764">
                  <c:v>0.35806365198711071</c:v>
                </c:pt>
                <c:pt idx="3765">
                  <c:v>0.35813157894736847</c:v>
                </c:pt>
                <c:pt idx="3766">
                  <c:v>0.36663443609022556</c:v>
                </c:pt>
                <c:pt idx="3767">
                  <c:v>0.35808429645542428</c:v>
                </c:pt>
                <c:pt idx="3768">
                  <c:v>0.35810627282491941</c:v>
                </c:pt>
                <c:pt idx="3769">
                  <c:v>0.35802702470461867</c:v>
                </c:pt>
                <c:pt idx="3770">
                  <c:v>0.35806964554242743</c:v>
                </c:pt>
                <c:pt idx="3771">
                  <c:v>0.35810227712137488</c:v>
                </c:pt>
                <c:pt idx="3772">
                  <c:v>0.35808030075187974</c:v>
                </c:pt>
                <c:pt idx="3773">
                  <c:v>0.35807563909774442</c:v>
                </c:pt>
                <c:pt idx="3774">
                  <c:v>0.35807031149301821</c:v>
                </c:pt>
                <c:pt idx="3775">
                  <c:v>0.35804633727175073</c:v>
                </c:pt>
                <c:pt idx="3776">
                  <c:v>0.35804567132116</c:v>
                </c:pt>
                <c:pt idx="3777">
                  <c:v>0.35806165413533836</c:v>
                </c:pt>
                <c:pt idx="3778">
                  <c:v>0.35805899033297528</c:v>
                </c:pt>
                <c:pt idx="3779">
                  <c:v>0.35808030075187974</c:v>
                </c:pt>
                <c:pt idx="3780">
                  <c:v>0.35806365198711071</c:v>
                </c:pt>
                <c:pt idx="3781">
                  <c:v>0.35809894736842107</c:v>
                </c:pt>
                <c:pt idx="3782">
                  <c:v>0.35809095596133184</c:v>
                </c:pt>
                <c:pt idx="3783">
                  <c:v>0.35806831364124603</c:v>
                </c:pt>
                <c:pt idx="3784">
                  <c:v>0.35802369495166492</c:v>
                </c:pt>
                <c:pt idx="3785">
                  <c:v>0.35804766917293229</c:v>
                </c:pt>
                <c:pt idx="3786">
                  <c:v>0.35803701396348014</c:v>
                </c:pt>
                <c:pt idx="3787">
                  <c:v>0.35797374865735765</c:v>
                </c:pt>
                <c:pt idx="3788">
                  <c:v>0.35797707841031146</c:v>
                </c:pt>
                <c:pt idx="3789">
                  <c:v>0.3580097099892588</c:v>
                </c:pt>
                <c:pt idx="3790">
                  <c:v>0.35806032223415685</c:v>
                </c:pt>
                <c:pt idx="3791">
                  <c:v>0.35815688506981741</c:v>
                </c:pt>
                <c:pt idx="3792">
                  <c:v>0.35828741138560688</c:v>
                </c:pt>
                <c:pt idx="3793">
                  <c:v>0.35831937701396355</c:v>
                </c:pt>
                <c:pt idx="3794">
                  <c:v>0.35823480128893659</c:v>
                </c:pt>
                <c:pt idx="3795">
                  <c:v>0.35829407089151444</c:v>
                </c:pt>
                <c:pt idx="3796">
                  <c:v>0.35827409237379154</c:v>
                </c:pt>
                <c:pt idx="3797">
                  <c:v>0.35831205155746515</c:v>
                </c:pt>
                <c:pt idx="3798">
                  <c:v>0.35838397422126744</c:v>
                </c:pt>
                <c:pt idx="3799">
                  <c:v>0.35862038668098817</c:v>
                </c:pt>
                <c:pt idx="3800">
                  <c:v>0.35834668098818473</c:v>
                </c:pt>
                <c:pt idx="3801">
                  <c:v>0.35834534908700322</c:v>
                </c:pt>
                <c:pt idx="3802">
                  <c:v>0.35830738990332972</c:v>
                </c:pt>
                <c:pt idx="3803">
                  <c:v>0.35868165413533842</c:v>
                </c:pt>
                <c:pt idx="3804">
                  <c:v>0.35832736842105256</c:v>
                </c:pt>
                <c:pt idx="3805">
                  <c:v>0.35836865735767992</c:v>
                </c:pt>
                <c:pt idx="3806">
                  <c:v>0.35829806659505903</c:v>
                </c:pt>
                <c:pt idx="3807">
                  <c:v>0.36700137486573575</c:v>
                </c:pt>
                <c:pt idx="3808">
                  <c:v>0.35827875402792697</c:v>
                </c:pt>
                <c:pt idx="3809">
                  <c:v>0.35832337271750808</c:v>
                </c:pt>
                <c:pt idx="3810">
                  <c:v>0.3583280343716434</c:v>
                </c:pt>
                <c:pt idx="3811">
                  <c:v>0.36684154672395269</c:v>
                </c:pt>
                <c:pt idx="3812">
                  <c:v>0.35835200859291089</c:v>
                </c:pt>
                <c:pt idx="3813">
                  <c:v>0.35836000000000007</c:v>
                </c:pt>
                <c:pt idx="3814">
                  <c:v>0.35840595059076258</c:v>
                </c:pt>
                <c:pt idx="3815">
                  <c:v>0.35836532760472617</c:v>
                </c:pt>
                <c:pt idx="3816">
                  <c:v>0.35830206229860367</c:v>
                </c:pt>
                <c:pt idx="3817">
                  <c:v>0.35826277121374861</c:v>
                </c:pt>
                <c:pt idx="3818">
                  <c:v>0.35826610096670242</c:v>
                </c:pt>
                <c:pt idx="3819">
                  <c:v>0.3583533404940924</c:v>
                </c:pt>
                <c:pt idx="3820">
                  <c:v>0.35828408163265307</c:v>
                </c:pt>
                <c:pt idx="3821">
                  <c:v>0.35828874328678845</c:v>
                </c:pt>
                <c:pt idx="3822">
                  <c:v>0.35836399570354455</c:v>
                </c:pt>
                <c:pt idx="3823">
                  <c:v>0.35832670247046183</c:v>
                </c:pt>
                <c:pt idx="3824">
                  <c:v>0.35833136412459721</c:v>
                </c:pt>
                <c:pt idx="3825">
                  <c:v>0.35865235230934472</c:v>
                </c:pt>
                <c:pt idx="3826">
                  <c:v>0.35866766917293236</c:v>
                </c:pt>
                <c:pt idx="3827">
                  <c:v>0.35866234156820614</c:v>
                </c:pt>
                <c:pt idx="3828">
                  <c:v>0.35862571428571427</c:v>
                </c:pt>
                <c:pt idx="3829">
                  <c:v>0.3587036305048335</c:v>
                </c:pt>
                <c:pt idx="3830">
                  <c:v>0.35874491944146081</c:v>
                </c:pt>
                <c:pt idx="3831">
                  <c:v>0.35868298603651982</c:v>
                </c:pt>
                <c:pt idx="3832">
                  <c:v>0.35870496240601507</c:v>
                </c:pt>
                <c:pt idx="3833">
                  <c:v>0.35838863587540282</c:v>
                </c:pt>
                <c:pt idx="3834">
                  <c:v>0.35847920515574644</c:v>
                </c:pt>
                <c:pt idx="3835">
                  <c:v>0.3636862728249195</c:v>
                </c:pt>
                <c:pt idx="3836">
                  <c:v>0.35840128893662732</c:v>
                </c:pt>
                <c:pt idx="3837">
                  <c:v>0.35841926960257775</c:v>
                </c:pt>
                <c:pt idx="3838">
                  <c:v>0.35824612244897952</c:v>
                </c:pt>
                <c:pt idx="3839">
                  <c:v>0.35822880773361981</c:v>
                </c:pt>
                <c:pt idx="3840">
                  <c:v>0.35835001074113854</c:v>
                </c:pt>
                <c:pt idx="3841">
                  <c:v>0.35829340494092377</c:v>
                </c:pt>
                <c:pt idx="3842">
                  <c:v>0.35838064446831364</c:v>
                </c:pt>
                <c:pt idx="3843">
                  <c:v>0.35835733619763693</c:v>
                </c:pt>
                <c:pt idx="3844">
                  <c:v>0.35836865735767992</c:v>
                </c:pt>
                <c:pt idx="3845">
                  <c:v>0.35837931256713207</c:v>
                </c:pt>
                <c:pt idx="3846">
                  <c:v>0.35841593984962405</c:v>
                </c:pt>
                <c:pt idx="3847">
                  <c:v>0.35834002148227717</c:v>
                </c:pt>
                <c:pt idx="3848">
                  <c:v>0.3587289366272825</c:v>
                </c:pt>
                <c:pt idx="3849">
                  <c:v>0.35849918367346933</c:v>
                </c:pt>
                <c:pt idx="3850">
                  <c:v>0.35845656283566063</c:v>
                </c:pt>
                <c:pt idx="3851">
                  <c:v>0.35848453276047265</c:v>
                </c:pt>
                <c:pt idx="3852">
                  <c:v>0.36693810955961326</c:v>
                </c:pt>
                <c:pt idx="3853">
                  <c:v>0.35845190118152526</c:v>
                </c:pt>
                <c:pt idx="3854">
                  <c:v>0.35847787325456498</c:v>
                </c:pt>
                <c:pt idx="3855">
                  <c:v>0.35839329752953814</c:v>
                </c:pt>
                <c:pt idx="3856">
                  <c:v>0.36570010741138559</c:v>
                </c:pt>
                <c:pt idx="3857">
                  <c:v>0.35837465091299675</c:v>
                </c:pt>
                <c:pt idx="3858">
                  <c:v>0.35848786251342646</c:v>
                </c:pt>
                <c:pt idx="3859">
                  <c:v>0.35839929108485485</c:v>
                </c:pt>
                <c:pt idx="3860">
                  <c:v>0.35840395273899028</c:v>
                </c:pt>
                <c:pt idx="3861">
                  <c:v>0.35842126745435016</c:v>
                </c:pt>
                <c:pt idx="3862">
                  <c:v>0.35847787325456498</c:v>
                </c:pt>
                <c:pt idx="3863">
                  <c:v>0.3585258216970999</c:v>
                </c:pt>
                <c:pt idx="3864">
                  <c:v>0.35851183673469394</c:v>
                </c:pt>
                <c:pt idx="3865">
                  <c:v>0.35857377013963471</c:v>
                </c:pt>
                <c:pt idx="3866">
                  <c:v>0.35853248120300746</c:v>
                </c:pt>
                <c:pt idx="3867">
                  <c:v>0.35840928034371639</c:v>
                </c:pt>
                <c:pt idx="3868">
                  <c:v>0.35835134264232005</c:v>
                </c:pt>
                <c:pt idx="3869">
                  <c:v>0.35850451127819555</c:v>
                </c:pt>
                <c:pt idx="3870">
                  <c:v>0.35840395273899028</c:v>
                </c:pt>
                <c:pt idx="3871">
                  <c:v>0.35845323308270682</c:v>
                </c:pt>
                <c:pt idx="3872">
                  <c:v>0.35846189044038673</c:v>
                </c:pt>
                <c:pt idx="3873">
                  <c:v>0.35847587540279274</c:v>
                </c:pt>
                <c:pt idx="3874">
                  <c:v>0.35839862513426424</c:v>
                </c:pt>
                <c:pt idx="3875">
                  <c:v>0.3584139419978517</c:v>
                </c:pt>
                <c:pt idx="3876">
                  <c:v>0.3583533404940924</c:v>
                </c:pt>
                <c:pt idx="3877">
                  <c:v>0.35839596133190121</c:v>
                </c:pt>
                <c:pt idx="3878">
                  <c:v>0.35843192266380242</c:v>
                </c:pt>
                <c:pt idx="3879">
                  <c:v>0.35838930182599354</c:v>
                </c:pt>
                <c:pt idx="3880">
                  <c:v>0.35837265306122446</c:v>
                </c:pt>
                <c:pt idx="3881">
                  <c:v>0.35844590762620832</c:v>
                </c:pt>
                <c:pt idx="3882">
                  <c:v>0.35846522019334054</c:v>
                </c:pt>
                <c:pt idx="3883">
                  <c:v>0.3584392481203007</c:v>
                </c:pt>
                <c:pt idx="3884">
                  <c:v>0.35840395273899028</c:v>
                </c:pt>
                <c:pt idx="3885">
                  <c:v>0.35843525241675617</c:v>
                </c:pt>
                <c:pt idx="3886">
                  <c:v>0.35839795918367345</c:v>
                </c:pt>
                <c:pt idx="3887">
                  <c:v>0.35846854994629429</c:v>
                </c:pt>
                <c:pt idx="3888">
                  <c:v>0.35841926960257775</c:v>
                </c:pt>
                <c:pt idx="3889">
                  <c:v>0.35840928034371639</c:v>
                </c:pt>
                <c:pt idx="3890">
                  <c:v>0.35839329752953814</c:v>
                </c:pt>
                <c:pt idx="3891">
                  <c:v>0.35849851772287861</c:v>
                </c:pt>
                <c:pt idx="3892">
                  <c:v>0.35841727175080557</c:v>
                </c:pt>
                <c:pt idx="3893">
                  <c:v>0.35856378088077334</c:v>
                </c:pt>
                <c:pt idx="3894">
                  <c:v>0.35850850698174014</c:v>
                </c:pt>
                <c:pt idx="3895">
                  <c:v>0.3584399140708916</c:v>
                </c:pt>
                <c:pt idx="3896">
                  <c:v>0.35842592910848553</c:v>
                </c:pt>
                <c:pt idx="3897">
                  <c:v>0.3675241460794843</c:v>
                </c:pt>
                <c:pt idx="3898">
                  <c:v>0.35842859291084861</c:v>
                </c:pt>
                <c:pt idx="3899">
                  <c:v>0.35840528464017185</c:v>
                </c:pt>
                <c:pt idx="3900">
                  <c:v>0.35845856068743287</c:v>
                </c:pt>
                <c:pt idx="3901">
                  <c:v>0.36673765843179379</c:v>
                </c:pt>
                <c:pt idx="3902">
                  <c:v>0.358390633727175</c:v>
                </c:pt>
                <c:pt idx="3903">
                  <c:v>0.358390633727175</c:v>
                </c:pt>
                <c:pt idx="3904">
                  <c:v>0.35843725026852835</c:v>
                </c:pt>
                <c:pt idx="3905">
                  <c:v>0.3584339205155746</c:v>
                </c:pt>
                <c:pt idx="3906">
                  <c:v>0.35848320085929108</c:v>
                </c:pt>
                <c:pt idx="3907">
                  <c:v>0.35845789473684209</c:v>
                </c:pt>
                <c:pt idx="3908">
                  <c:v>0.35841727175080557</c:v>
                </c:pt>
                <c:pt idx="3909">
                  <c:v>0.3584252631578948</c:v>
                </c:pt>
                <c:pt idx="3910">
                  <c:v>0.35853581095596132</c:v>
                </c:pt>
                <c:pt idx="3911">
                  <c:v>0.35853581095596132</c:v>
                </c:pt>
                <c:pt idx="3912">
                  <c:v>0.35855578947368422</c:v>
                </c:pt>
                <c:pt idx="3913">
                  <c:v>0.35852715359828136</c:v>
                </c:pt>
                <c:pt idx="3914">
                  <c:v>0.35850917293233076</c:v>
                </c:pt>
                <c:pt idx="3915">
                  <c:v>0.35851916219119212</c:v>
                </c:pt>
                <c:pt idx="3916">
                  <c:v>0.35857243823845331</c:v>
                </c:pt>
                <c:pt idx="3917">
                  <c:v>0.36482837808807739</c:v>
                </c:pt>
                <c:pt idx="3918">
                  <c:v>0.3585617830290011</c:v>
                </c:pt>
                <c:pt idx="3919">
                  <c:v>0.35857243823845331</c:v>
                </c:pt>
                <c:pt idx="3920">
                  <c:v>0.35855379162191192</c:v>
                </c:pt>
                <c:pt idx="3921">
                  <c:v>0.35858442534908702</c:v>
                </c:pt>
                <c:pt idx="3922">
                  <c:v>0.35847587540279274</c:v>
                </c:pt>
                <c:pt idx="3923">
                  <c:v>0.35854247046186893</c:v>
                </c:pt>
                <c:pt idx="3924">
                  <c:v>0.35858708915144999</c:v>
                </c:pt>
                <c:pt idx="3925">
                  <c:v>0.35852781954887214</c:v>
                </c:pt>
                <c:pt idx="3926">
                  <c:v>0.35856577873254558</c:v>
                </c:pt>
                <c:pt idx="3927">
                  <c:v>0.35864835660580024</c:v>
                </c:pt>
                <c:pt idx="3928">
                  <c:v>0.35860307196562835</c:v>
                </c:pt>
                <c:pt idx="3929">
                  <c:v>0.35852915145005371</c:v>
                </c:pt>
                <c:pt idx="3930">
                  <c:v>0.35849119226638015</c:v>
                </c:pt>
                <c:pt idx="3931">
                  <c:v>0.35846588614393121</c:v>
                </c:pt>
                <c:pt idx="3932">
                  <c:v>0.35846522019334054</c:v>
                </c:pt>
                <c:pt idx="3933">
                  <c:v>0.35850251342642314</c:v>
                </c:pt>
                <c:pt idx="3934">
                  <c:v>0.35848586466165411</c:v>
                </c:pt>
                <c:pt idx="3935">
                  <c:v>0.35838197636949515</c:v>
                </c:pt>
                <c:pt idx="3936">
                  <c:v>0.3583766487647691</c:v>
                </c:pt>
                <c:pt idx="3937">
                  <c:v>0.35844790547798072</c:v>
                </c:pt>
                <c:pt idx="3938">
                  <c:v>0.35884880773361971</c:v>
                </c:pt>
                <c:pt idx="3939">
                  <c:v>0.35839196562835673</c:v>
                </c:pt>
                <c:pt idx="3940">
                  <c:v>0.35839795918367345</c:v>
                </c:pt>
                <c:pt idx="3941">
                  <c:v>0.3584139419978517</c:v>
                </c:pt>
                <c:pt idx="3942">
                  <c:v>0.36613164339419985</c:v>
                </c:pt>
                <c:pt idx="3943">
                  <c:v>0.35840728249194409</c:v>
                </c:pt>
                <c:pt idx="3944">
                  <c:v>0.35848320085929108</c:v>
                </c:pt>
                <c:pt idx="3945">
                  <c:v>0.35849252416756178</c:v>
                </c:pt>
                <c:pt idx="3946">
                  <c:v>0.36721714285714291</c:v>
                </c:pt>
                <c:pt idx="3947">
                  <c:v>0.35856244897959177</c:v>
                </c:pt>
                <c:pt idx="3948">
                  <c:v>0.35858509129967781</c:v>
                </c:pt>
                <c:pt idx="3949">
                  <c:v>0.3585704403866809</c:v>
                </c:pt>
                <c:pt idx="3950">
                  <c:v>0.35859241675617615</c:v>
                </c:pt>
                <c:pt idx="3951">
                  <c:v>0.35858309344790545</c:v>
                </c:pt>
                <c:pt idx="3952">
                  <c:v>0.3585617830290011</c:v>
                </c:pt>
                <c:pt idx="3953">
                  <c:v>0.35851649838882932</c:v>
                </c:pt>
                <c:pt idx="3954">
                  <c:v>0.35856244897959177</c:v>
                </c:pt>
                <c:pt idx="3955">
                  <c:v>0.35855911922663797</c:v>
                </c:pt>
                <c:pt idx="3956">
                  <c:v>0.35855911922663797</c:v>
                </c:pt>
                <c:pt idx="3957">
                  <c:v>0.35851916219119212</c:v>
                </c:pt>
                <c:pt idx="3958">
                  <c:v>0.36528988184747579</c:v>
                </c:pt>
                <c:pt idx="3959">
                  <c:v>0.35848586466165411</c:v>
                </c:pt>
                <c:pt idx="3960">
                  <c:v>0.35855312567132119</c:v>
                </c:pt>
                <c:pt idx="3961">
                  <c:v>0.35847121374865731</c:v>
                </c:pt>
                <c:pt idx="3962">
                  <c:v>0.35850983888292154</c:v>
                </c:pt>
                <c:pt idx="3963">
                  <c:v>0.35850983888292154</c:v>
                </c:pt>
                <c:pt idx="3964">
                  <c:v>0.3585331471535983</c:v>
                </c:pt>
                <c:pt idx="3965">
                  <c:v>0.35853514500537059</c:v>
                </c:pt>
                <c:pt idx="3966">
                  <c:v>0.35854646616541352</c:v>
                </c:pt>
                <c:pt idx="3967">
                  <c:v>0.35862371643394203</c:v>
                </c:pt>
                <c:pt idx="3968">
                  <c:v>0.35859241675617615</c:v>
                </c:pt>
                <c:pt idx="3969">
                  <c:v>0.3585937486573576</c:v>
                </c:pt>
                <c:pt idx="3970">
                  <c:v>0.35857643394199784</c:v>
                </c:pt>
                <c:pt idx="3971">
                  <c:v>0.35854313641245966</c:v>
                </c:pt>
                <c:pt idx="3972">
                  <c:v>0.35859574650913001</c:v>
                </c:pt>
                <c:pt idx="3973">
                  <c:v>0.35856977443609023</c:v>
                </c:pt>
                <c:pt idx="3974">
                  <c:v>0.35860573576799137</c:v>
                </c:pt>
                <c:pt idx="3975">
                  <c:v>0.35850517722878628</c:v>
                </c:pt>
                <c:pt idx="3976">
                  <c:v>0.35855978517722881</c:v>
                </c:pt>
                <c:pt idx="3977">
                  <c:v>0.35855578947368422</c:v>
                </c:pt>
                <c:pt idx="3978">
                  <c:v>0.35852981740064443</c:v>
                </c:pt>
                <c:pt idx="3979">
                  <c:v>0.35856244897959177</c:v>
                </c:pt>
                <c:pt idx="3980">
                  <c:v>0.35858442534908702</c:v>
                </c:pt>
                <c:pt idx="3981">
                  <c:v>0.35858176154672394</c:v>
                </c:pt>
                <c:pt idx="3982">
                  <c:v>0.35851383458646607</c:v>
                </c:pt>
                <c:pt idx="3983">
                  <c:v>0.35896401718582172</c:v>
                </c:pt>
                <c:pt idx="3984">
                  <c:v>0.35858842105263167</c:v>
                </c:pt>
                <c:pt idx="3985">
                  <c:v>0.35858375939849618</c:v>
                </c:pt>
                <c:pt idx="3986">
                  <c:v>0.35858176154672394</c:v>
                </c:pt>
                <c:pt idx="3987">
                  <c:v>0.36700270676691732</c:v>
                </c:pt>
                <c:pt idx="3988">
                  <c:v>0.35860240601503757</c:v>
                </c:pt>
                <c:pt idx="3989">
                  <c:v>0.35859574650913001</c:v>
                </c:pt>
                <c:pt idx="3990">
                  <c:v>0.35864635875402795</c:v>
                </c:pt>
                <c:pt idx="3991">
                  <c:v>0.36694876476906552</c:v>
                </c:pt>
                <c:pt idx="3992">
                  <c:v>0.35854646616541352</c:v>
                </c:pt>
                <c:pt idx="3993">
                  <c:v>0.35855112781954879</c:v>
                </c:pt>
                <c:pt idx="3994">
                  <c:v>0.3585704403866809</c:v>
                </c:pt>
                <c:pt idx="3995">
                  <c:v>0.35857843179377014</c:v>
                </c:pt>
                <c:pt idx="3996">
                  <c:v>0.3586243823845327</c:v>
                </c:pt>
                <c:pt idx="3997">
                  <c:v>0.35857443609022555</c:v>
                </c:pt>
                <c:pt idx="3998">
                  <c:v>0.35856111707841032</c:v>
                </c:pt>
                <c:pt idx="3999">
                  <c:v>0.35857510204081627</c:v>
                </c:pt>
                <c:pt idx="4000">
                  <c:v>0.35860040816326533</c:v>
                </c:pt>
                <c:pt idx="4001">
                  <c:v>0.35859974221267465</c:v>
                </c:pt>
                <c:pt idx="4002">
                  <c:v>0.35860573576799137</c:v>
                </c:pt>
                <c:pt idx="4003">
                  <c:v>0.35856711063372709</c:v>
                </c:pt>
                <c:pt idx="4004">
                  <c:v>0.35862371643394203</c:v>
                </c:pt>
                <c:pt idx="4005">
                  <c:v>0.35859441460794844</c:v>
                </c:pt>
                <c:pt idx="4006">
                  <c:v>0.35862704618689573</c:v>
                </c:pt>
                <c:pt idx="4007">
                  <c:v>0.35867299677765846</c:v>
                </c:pt>
                <c:pt idx="4008">
                  <c:v>0.35863237379162194</c:v>
                </c:pt>
                <c:pt idx="4009">
                  <c:v>0.35866167561761547</c:v>
                </c:pt>
                <c:pt idx="4010">
                  <c:v>0.35863570354457569</c:v>
                </c:pt>
                <c:pt idx="4011">
                  <c:v>0.35862970998925886</c:v>
                </c:pt>
                <c:pt idx="4012">
                  <c:v>0.35869763694951662</c:v>
                </c:pt>
                <c:pt idx="4013">
                  <c:v>0.35876223415682057</c:v>
                </c:pt>
                <c:pt idx="4014">
                  <c:v>0.35873359828141782</c:v>
                </c:pt>
                <c:pt idx="4015">
                  <c:v>0.35880485499462944</c:v>
                </c:pt>
                <c:pt idx="4016">
                  <c:v>0.35877155746509137</c:v>
                </c:pt>
                <c:pt idx="4017">
                  <c:v>0.35875957035445766</c:v>
                </c:pt>
                <c:pt idx="4018">
                  <c:v>0.35871961331901192</c:v>
                </c:pt>
                <c:pt idx="4019">
                  <c:v>0.35878820622986041</c:v>
                </c:pt>
                <c:pt idx="4020">
                  <c:v>0.35881750805585394</c:v>
                </c:pt>
                <c:pt idx="4021">
                  <c:v>0.35867899033297518</c:v>
                </c:pt>
                <c:pt idx="4022">
                  <c:v>0.3587289366272825</c:v>
                </c:pt>
                <c:pt idx="4023">
                  <c:v>0.35868764769065525</c:v>
                </c:pt>
                <c:pt idx="4024">
                  <c:v>0.358716283566058</c:v>
                </c:pt>
                <c:pt idx="4025">
                  <c:v>0.35874891514500534</c:v>
                </c:pt>
                <c:pt idx="4026">
                  <c:v>0.35880019334049412</c:v>
                </c:pt>
                <c:pt idx="4027">
                  <c:v>0.35879553168635869</c:v>
                </c:pt>
                <c:pt idx="4028">
                  <c:v>0.35900663802363048</c:v>
                </c:pt>
                <c:pt idx="4029">
                  <c:v>0.35878754027926957</c:v>
                </c:pt>
                <c:pt idx="4030">
                  <c:v>0.35876489795918376</c:v>
                </c:pt>
                <c:pt idx="4031">
                  <c:v>0.35874358754027919</c:v>
                </c:pt>
                <c:pt idx="4032">
                  <c:v>0.36499486573576806</c:v>
                </c:pt>
                <c:pt idx="4033">
                  <c:v>0.35875157894736853</c:v>
                </c:pt>
                <c:pt idx="4034">
                  <c:v>0.35871828141783035</c:v>
                </c:pt>
                <c:pt idx="4035">
                  <c:v>0.35868831364124604</c:v>
                </c:pt>
                <c:pt idx="4036">
                  <c:v>0.36729772287862505</c:v>
                </c:pt>
                <c:pt idx="4037">
                  <c:v>0.35866300751879698</c:v>
                </c:pt>
                <c:pt idx="4038">
                  <c:v>0.35873359828141782</c:v>
                </c:pt>
                <c:pt idx="4039">
                  <c:v>0.35866167561761547</c:v>
                </c:pt>
                <c:pt idx="4040">
                  <c:v>0.35865701396348004</c:v>
                </c:pt>
                <c:pt idx="4041">
                  <c:v>0.35869896885069813</c:v>
                </c:pt>
                <c:pt idx="4042">
                  <c:v>0.35866167561761547</c:v>
                </c:pt>
                <c:pt idx="4043">
                  <c:v>0.3586856498388829</c:v>
                </c:pt>
                <c:pt idx="4044">
                  <c:v>0.3586337056928034</c:v>
                </c:pt>
                <c:pt idx="4045">
                  <c:v>0.35857909774436081</c:v>
                </c:pt>
                <c:pt idx="4046">
                  <c:v>0.35858109559613321</c:v>
                </c:pt>
                <c:pt idx="4047">
                  <c:v>0.35871761546723946</c:v>
                </c:pt>
                <c:pt idx="4048">
                  <c:v>0.35881551020408159</c:v>
                </c:pt>
                <c:pt idx="4049">
                  <c:v>0.35864968850698176</c:v>
                </c:pt>
                <c:pt idx="4050">
                  <c:v>0.3588168421052631</c:v>
                </c:pt>
                <c:pt idx="4051">
                  <c:v>0.35877888292158966</c:v>
                </c:pt>
                <c:pt idx="4052">
                  <c:v>0.35882283566058004</c:v>
                </c:pt>
                <c:pt idx="4053">
                  <c:v>0.35880019334049412</c:v>
                </c:pt>
                <c:pt idx="4054">
                  <c:v>0.35881018259935549</c:v>
                </c:pt>
                <c:pt idx="4055">
                  <c:v>0.35881084854994627</c:v>
                </c:pt>
                <c:pt idx="4056">
                  <c:v>0.35882483351235234</c:v>
                </c:pt>
                <c:pt idx="4057">
                  <c:v>0.35875757250268525</c:v>
                </c:pt>
                <c:pt idx="4058">
                  <c:v>0.35881018259935549</c:v>
                </c:pt>
                <c:pt idx="4059">
                  <c:v>0.35876423200859292</c:v>
                </c:pt>
                <c:pt idx="4060">
                  <c:v>0.35875091299677764</c:v>
                </c:pt>
                <c:pt idx="4061">
                  <c:v>0.3587615682062299</c:v>
                </c:pt>
                <c:pt idx="4062">
                  <c:v>0.35873093447905469</c:v>
                </c:pt>
                <c:pt idx="4063">
                  <c:v>0.3587236090225564</c:v>
                </c:pt>
                <c:pt idx="4064">
                  <c:v>0.35874092373791627</c:v>
                </c:pt>
                <c:pt idx="4065">
                  <c:v>0.3587109559613319</c:v>
                </c:pt>
                <c:pt idx="4066">
                  <c:v>0.35876756176154667</c:v>
                </c:pt>
                <c:pt idx="4067">
                  <c:v>0.358741589688507</c:v>
                </c:pt>
                <c:pt idx="4068">
                  <c:v>0.35877222341568205</c:v>
                </c:pt>
                <c:pt idx="4069">
                  <c:v>0.35902062298603654</c:v>
                </c:pt>
                <c:pt idx="4070">
                  <c:v>0.35879220193340494</c:v>
                </c:pt>
                <c:pt idx="4071">
                  <c:v>0.3588221697099892</c:v>
                </c:pt>
                <c:pt idx="4072">
                  <c:v>0.35877488721804512</c:v>
                </c:pt>
                <c:pt idx="4073">
                  <c:v>0.35905125671321159</c:v>
                </c:pt>
                <c:pt idx="4074">
                  <c:v>0.35874958109559613</c:v>
                </c:pt>
                <c:pt idx="4075">
                  <c:v>0.35874958109559613</c:v>
                </c:pt>
                <c:pt idx="4076">
                  <c:v>0.3587615682062299</c:v>
                </c:pt>
                <c:pt idx="4077">
                  <c:v>0.36737097744360891</c:v>
                </c:pt>
                <c:pt idx="4078">
                  <c:v>0.35875424274973144</c:v>
                </c:pt>
                <c:pt idx="4079">
                  <c:v>0.35869364124597197</c:v>
                </c:pt>
                <c:pt idx="4080">
                  <c:v>0.3587003007518797</c:v>
                </c:pt>
                <c:pt idx="4081">
                  <c:v>0.35879153598281416</c:v>
                </c:pt>
                <c:pt idx="4082">
                  <c:v>0.35857243823845331</c:v>
                </c:pt>
                <c:pt idx="4083">
                  <c:v>0.35866567132115995</c:v>
                </c:pt>
                <c:pt idx="4084">
                  <c:v>0.35867366272824919</c:v>
                </c:pt>
                <c:pt idx="4085">
                  <c:v>0.35863770139634799</c:v>
                </c:pt>
                <c:pt idx="4086">
                  <c:v>0.35867299677765846</c:v>
                </c:pt>
                <c:pt idx="4087">
                  <c:v>0.35864569280343711</c:v>
                </c:pt>
                <c:pt idx="4088">
                  <c:v>0.35864369495166487</c:v>
                </c:pt>
                <c:pt idx="4089">
                  <c:v>0.35862970998925886</c:v>
                </c:pt>
                <c:pt idx="4090">
                  <c:v>0.35868431793770139</c:v>
                </c:pt>
                <c:pt idx="4091">
                  <c:v>0.35870496240601507</c:v>
                </c:pt>
                <c:pt idx="4092">
                  <c:v>0.35866367346938777</c:v>
                </c:pt>
                <c:pt idx="4093">
                  <c:v>0.35871428571428571</c:v>
                </c:pt>
                <c:pt idx="4094">
                  <c:v>0.35868498388829217</c:v>
                </c:pt>
                <c:pt idx="4095">
                  <c:v>0.35870629430719653</c:v>
                </c:pt>
                <c:pt idx="4096">
                  <c:v>0.35859108485499464</c:v>
                </c:pt>
                <c:pt idx="4097">
                  <c:v>0.35862970998925886</c:v>
                </c:pt>
                <c:pt idx="4098">
                  <c:v>0.35862904403866802</c:v>
                </c:pt>
                <c:pt idx="4099">
                  <c:v>0.35865435016111707</c:v>
                </c:pt>
                <c:pt idx="4100">
                  <c:v>0.35863703544575726</c:v>
                </c:pt>
                <c:pt idx="4101">
                  <c:v>0.35866567132115995</c:v>
                </c:pt>
                <c:pt idx="4102">
                  <c:v>0.35866567132115995</c:v>
                </c:pt>
                <c:pt idx="4103">
                  <c:v>0.35865701396348004</c:v>
                </c:pt>
                <c:pt idx="4104">
                  <c:v>0.35864702470461862</c:v>
                </c:pt>
                <c:pt idx="4105">
                  <c:v>0.35864702470461862</c:v>
                </c:pt>
                <c:pt idx="4106">
                  <c:v>0.35863703544575726</c:v>
                </c:pt>
                <c:pt idx="4107">
                  <c:v>0.35861106337271742</c:v>
                </c:pt>
                <c:pt idx="4108">
                  <c:v>0.35860107411385606</c:v>
                </c:pt>
                <c:pt idx="4109">
                  <c:v>0.35859841031149309</c:v>
                </c:pt>
                <c:pt idx="4110">
                  <c:v>0.35863903329752944</c:v>
                </c:pt>
                <c:pt idx="4111">
                  <c:v>0.3585797636949517</c:v>
                </c:pt>
                <c:pt idx="4112">
                  <c:v>0.35864369495166487</c:v>
                </c:pt>
                <c:pt idx="4113">
                  <c:v>0.35866100966702469</c:v>
                </c:pt>
                <c:pt idx="4114">
                  <c:v>0.35902395273899035</c:v>
                </c:pt>
                <c:pt idx="4115">
                  <c:v>0.35862238453276041</c:v>
                </c:pt>
                <c:pt idx="4116">
                  <c:v>0.35863636949516653</c:v>
                </c:pt>
                <c:pt idx="4117">
                  <c:v>0.35858042964554238</c:v>
                </c:pt>
                <c:pt idx="4118">
                  <c:v>0.35896534908700323</c:v>
                </c:pt>
                <c:pt idx="4119">
                  <c:v>0.35854580021482274</c:v>
                </c:pt>
                <c:pt idx="4120">
                  <c:v>0.3586603437164339</c:v>
                </c:pt>
                <c:pt idx="4121">
                  <c:v>0.3586243823845327</c:v>
                </c:pt>
                <c:pt idx="4122">
                  <c:v>0.35866500537056939</c:v>
                </c:pt>
                <c:pt idx="4123">
                  <c:v>0.35862238453276041</c:v>
                </c:pt>
                <c:pt idx="4124">
                  <c:v>0.35866766917293236</c:v>
                </c:pt>
                <c:pt idx="4125">
                  <c:v>0.35861705692803436</c:v>
                </c:pt>
                <c:pt idx="4126">
                  <c:v>0.36713056928034371</c:v>
                </c:pt>
                <c:pt idx="4127">
                  <c:v>0.3585937486573576</c:v>
                </c:pt>
                <c:pt idx="4128">
                  <c:v>0.35862970998925886</c:v>
                </c:pt>
                <c:pt idx="4129">
                  <c:v>0.35858575725026848</c:v>
                </c:pt>
                <c:pt idx="4130">
                  <c:v>0.35859175080558547</c:v>
                </c:pt>
                <c:pt idx="4131">
                  <c:v>0.35864635875402795</c:v>
                </c:pt>
                <c:pt idx="4132">
                  <c:v>0.35864902255639097</c:v>
                </c:pt>
                <c:pt idx="4133">
                  <c:v>0.35859108485499464</c:v>
                </c:pt>
                <c:pt idx="4134">
                  <c:v>0.35865168635875411</c:v>
                </c:pt>
                <c:pt idx="4135">
                  <c:v>0.3586983029001074</c:v>
                </c:pt>
                <c:pt idx="4136">
                  <c:v>0.35873959183673471</c:v>
                </c:pt>
                <c:pt idx="4137">
                  <c:v>0.35865235230934472</c:v>
                </c:pt>
                <c:pt idx="4138">
                  <c:v>0.35863437164339412</c:v>
                </c:pt>
                <c:pt idx="4139">
                  <c:v>0.35861705692803436</c:v>
                </c:pt>
                <c:pt idx="4140">
                  <c:v>0.35866633727175079</c:v>
                </c:pt>
                <c:pt idx="4141">
                  <c:v>0.35865435016111707</c:v>
                </c:pt>
                <c:pt idx="4142">
                  <c:v>0.35862771213748662</c:v>
                </c:pt>
                <c:pt idx="4143">
                  <c:v>0.3585491299677766</c:v>
                </c:pt>
                <c:pt idx="4144">
                  <c:v>0.35850517722878628</c:v>
                </c:pt>
                <c:pt idx="4145">
                  <c:v>0.35861572502685285</c:v>
                </c:pt>
                <c:pt idx="4146">
                  <c:v>0.35853647690655216</c:v>
                </c:pt>
                <c:pt idx="4147">
                  <c:v>0.3585491299677766</c:v>
                </c:pt>
                <c:pt idx="4148">
                  <c:v>0.35858375939849618</c:v>
                </c:pt>
                <c:pt idx="4149">
                  <c:v>0.35858176154672394</c:v>
                </c:pt>
                <c:pt idx="4150">
                  <c:v>0.3585384747583244</c:v>
                </c:pt>
                <c:pt idx="4151">
                  <c:v>0.35858176154672394</c:v>
                </c:pt>
                <c:pt idx="4152">
                  <c:v>0.35858309344790545</c:v>
                </c:pt>
                <c:pt idx="4153">
                  <c:v>0.35857909774436081</c:v>
                </c:pt>
                <c:pt idx="4154">
                  <c:v>0.3585904189044038</c:v>
                </c:pt>
                <c:pt idx="4155">
                  <c:v>0.35854180451127821</c:v>
                </c:pt>
                <c:pt idx="4156">
                  <c:v>0.35866633727175079</c:v>
                </c:pt>
                <c:pt idx="4157">
                  <c:v>0.35860440386680992</c:v>
                </c:pt>
                <c:pt idx="4158">
                  <c:v>0.35843059076262074</c:v>
                </c:pt>
                <c:pt idx="4159">
                  <c:v>0.35868098818474758</c:v>
                </c:pt>
                <c:pt idx="4160">
                  <c:v>0.35839329752953814</c:v>
                </c:pt>
                <c:pt idx="4161">
                  <c:v>0.3583766487647691</c:v>
                </c:pt>
                <c:pt idx="4162">
                  <c:v>0.35840994629430717</c:v>
                </c:pt>
                <c:pt idx="4163">
                  <c:v>0.35870895810955961</c:v>
                </c:pt>
                <c:pt idx="4164">
                  <c:v>0.35837132116004294</c:v>
                </c:pt>
                <c:pt idx="4165">
                  <c:v>0.35847054779806653</c:v>
                </c:pt>
                <c:pt idx="4166">
                  <c:v>0.35854313641245966</c:v>
                </c:pt>
                <c:pt idx="4167">
                  <c:v>0.36709261009667032</c:v>
                </c:pt>
                <c:pt idx="4168">
                  <c:v>0.3583766487647691</c:v>
                </c:pt>
                <c:pt idx="4169">
                  <c:v>0.35839396348012886</c:v>
                </c:pt>
                <c:pt idx="4170">
                  <c:v>0.35838996777658427</c:v>
                </c:pt>
                <c:pt idx="4171">
                  <c:v>0.36700736842105258</c:v>
                </c:pt>
                <c:pt idx="4172">
                  <c:v>0.35841860365198708</c:v>
                </c:pt>
                <c:pt idx="4173">
                  <c:v>0.35841593984962405</c:v>
                </c:pt>
                <c:pt idx="4174">
                  <c:v>0.35843525241675617</c:v>
                </c:pt>
                <c:pt idx="4175">
                  <c:v>0.35835733619763693</c:v>
                </c:pt>
                <c:pt idx="4176">
                  <c:v>0.35835600429645542</c:v>
                </c:pt>
                <c:pt idx="4177">
                  <c:v>0.35836532760472617</c:v>
                </c:pt>
                <c:pt idx="4178">
                  <c:v>0.35830938775510202</c:v>
                </c:pt>
                <c:pt idx="4179">
                  <c:v>0.35832936627282497</c:v>
                </c:pt>
                <c:pt idx="4180">
                  <c:v>0.35841194414607958</c:v>
                </c:pt>
                <c:pt idx="4181">
                  <c:v>0.35830073039742211</c:v>
                </c:pt>
                <c:pt idx="4182">
                  <c:v>0.35836599355531684</c:v>
                </c:pt>
                <c:pt idx="4183">
                  <c:v>0.3583080558539205</c:v>
                </c:pt>
                <c:pt idx="4184">
                  <c:v>0.35836199785177231</c:v>
                </c:pt>
                <c:pt idx="4185">
                  <c:v>0.35837331901181524</c:v>
                </c:pt>
                <c:pt idx="4186">
                  <c:v>0.35833269602577872</c:v>
                </c:pt>
                <c:pt idx="4187">
                  <c:v>0.35833269602577872</c:v>
                </c:pt>
                <c:pt idx="4188">
                  <c:v>0.35836532760472617</c:v>
                </c:pt>
                <c:pt idx="4189">
                  <c:v>0.35831205155746515</c:v>
                </c:pt>
                <c:pt idx="4190">
                  <c:v>0.35832270676691719</c:v>
                </c:pt>
                <c:pt idx="4191">
                  <c:v>0.35825011815252417</c:v>
                </c:pt>
                <c:pt idx="4192">
                  <c:v>0.3582454564983889</c:v>
                </c:pt>
                <c:pt idx="4193">
                  <c:v>0.35836133190118152</c:v>
                </c:pt>
                <c:pt idx="4194">
                  <c:v>0.3583766487647691</c:v>
                </c:pt>
                <c:pt idx="4195">
                  <c:v>0.35833469387755101</c:v>
                </c:pt>
                <c:pt idx="4196">
                  <c:v>0.35830206229860367</c:v>
                </c:pt>
                <c:pt idx="4197">
                  <c:v>0.3583333619763695</c:v>
                </c:pt>
                <c:pt idx="4198">
                  <c:v>0.35830872180451129</c:v>
                </c:pt>
                <c:pt idx="4199">
                  <c:v>0.35829140708915147</c:v>
                </c:pt>
                <c:pt idx="4200">
                  <c:v>0.358390633727175</c:v>
                </c:pt>
                <c:pt idx="4201">
                  <c:v>0.35845456498388822</c:v>
                </c:pt>
                <c:pt idx="4202">
                  <c:v>0.35845989258861444</c:v>
                </c:pt>
                <c:pt idx="4203">
                  <c:v>0.35846522019334054</c:v>
                </c:pt>
                <c:pt idx="4204">
                  <c:v>0.35861439312567134</c:v>
                </c:pt>
                <c:pt idx="4205">
                  <c:v>0.35842859291084861</c:v>
                </c:pt>
                <c:pt idx="4206">
                  <c:v>0.35840262083780877</c:v>
                </c:pt>
                <c:pt idx="4207">
                  <c:v>0.35840728249194409</c:v>
                </c:pt>
                <c:pt idx="4208">
                  <c:v>0.3585937486573576</c:v>
                </c:pt>
                <c:pt idx="4209">
                  <c:v>0.35835800214822766</c:v>
                </c:pt>
                <c:pt idx="4210">
                  <c:v>0.35833203007518805</c:v>
                </c:pt>
                <c:pt idx="4211">
                  <c:v>0.35828408163265307</c:v>
                </c:pt>
                <c:pt idx="4212">
                  <c:v>0.36712990332975293</c:v>
                </c:pt>
                <c:pt idx="4213">
                  <c:v>0.35831271750805577</c:v>
                </c:pt>
                <c:pt idx="4214">
                  <c:v>0.35827409237379154</c:v>
                </c:pt>
                <c:pt idx="4215">
                  <c:v>0.35827409237379154</c:v>
                </c:pt>
                <c:pt idx="4216">
                  <c:v>0.3670160257787326</c:v>
                </c:pt>
                <c:pt idx="4217">
                  <c:v>0.35830738990332972</c:v>
                </c:pt>
                <c:pt idx="4218">
                  <c:v>0.35829140708915147</c:v>
                </c:pt>
                <c:pt idx="4219">
                  <c:v>0.35828807733619772</c:v>
                </c:pt>
                <c:pt idx="4220">
                  <c:v>0.35830539205155748</c:v>
                </c:pt>
                <c:pt idx="4221">
                  <c:v>0.35822947368421043</c:v>
                </c:pt>
                <c:pt idx="4222">
                  <c:v>0.35835667024704621</c:v>
                </c:pt>
                <c:pt idx="4223">
                  <c:v>0.35840928034371639</c:v>
                </c:pt>
                <c:pt idx="4224">
                  <c:v>0.35840728249194409</c:v>
                </c:pt>
                <c:pt idx="4225">
                  <c:v>0.35833602577873258</c:v>
                </c:pt>
                <c:pt idx="4226">
                  <c:v>0.35839529538131037</c:v>
                </c:pt>
                <c:pt idx="4227">
                  <c:v>0.35834468313641243</c:v>
                </c:pt>
                <c:pt idx="4228">
                  <c:v>0.3583480128893663</c:v>
                </c:pt>
                <c:pt idx="4229">
                  <c:v>0.3583586680988185</c:v>
                </c:pt>
                <c:pt idx="4230">
                  <c:v>0.35840928034371639</c:v>
                </c:pt>
                <c:pt idx="4231">
                  <c:v>0.35840395273899028</c:v>
                </c:pt>
                <c:pt idx="4232">
                  <c:v>0.35839129967776578</c:v>
                </c:pt>
                <c:pt idx="4233">
                  <c:v>0.35840195488721804</c:v>
                </c:pt>
                <c:pt idx="4234">
                  <c:v>0.35837331901181524</c:v>
                </c:pt>
                <c:pt idx="4235">
                  <c:v>0.35843591836734695</c:v>
                </c:pt>
                <c:pt idx="4236">
                  <c:v>0.35837864661654134</c:v>
                </c:pt>
                <c:pt idx="4237">
                  <c:v>0.35830272824919435</c:v>
                </c:pt>
                <c:pt idx="4238">
                  <c:v>0.3581968421052632</c:v>
                </c:pt>
                <c:pt idx="4239">
                  <c:v>0.35829540279269606</c:v>
                </c:pt>
                <c:pt idx="4240">
                  <c:v>0.35823480128893659</c:v>
                </c:pt>
                <c:pt idx="4241">
                  <c:v>0.35823879699248118</c:v>
                </c:pt>
                <c:pt idx="4242">
                  <c:v>0.35826277121374861</c:v>
                </c:pt>
                <c:pt idx="4243">
                  <c:v>0.3581502255639098</c:v>
                </c:pt>
                <c:pt idx="4244">
                  <c:v>0.35813690655209457</c:v>
                </c:pt>
                <c:pt idx="4245">
                  <c:v>0.35816088077336189</c:v>
                </c:pt>
                <c:pt idx="4246">
                  <c:v>0.35818685284640167</c:v>
                </c:pt>
                <c:pt idx="4247">
                  <c:v>0.35812025778732548</c:v>
                </c:pt>
                <c:pt idx="4248">
                  <c:v>0.35814756176154666</c:v>
                </c:pt>
                <c:pt idx="4249">
                  <c:v>0.35840994629430717</c:v>
                </c:pt>
                <c:pt idx="4250">
                  <c:v>0.35819551020408169</c:v>
                </c:pt>
                <c:pt idx="4251">
                  <c:v>0.35818818474758318</c:v>
                </c:pt>
                <c:pt idx="4252">
                  <c:v>0.35817087003222331</c:v>
                </c:pt>
                <c:pt idx="4253">
                  <c:v>0.35837265306122446</c:v>
                </c:pt>
                <c:pt idx="4254">
                  <c:v>0.35814223415682062</c:v>
                </c:pt>
                <c:pt idx="4255">
                  <c:v>0.35813091299677763</c:v>
                </c:pt>
                <c:pt idx="4256">
                  <c:v>0.3581502255639098</c:v>
                </c:pt>
                <c:pt idx="4257">
                  <c:v>0.36687817400644462</c:v>
                </c:pt>
                <c:pt idx="4258">
                  <c:v>0.35818152524167557</c:v>
                </c:pt>
                <c:pt idx="4259">
                  <c:v>0.35812358754027934</c:v>
                </c:pt>
                <c:pt idx="4260">
                  <c:v>0.35812824919441466</c:v>
                </c:pt>
                <c:pt idx="4261">
                  <c:v>0.36691613319011823</c:v>
                </c:pt>
                <c:pt idx="4262">
                  <c:v>0.35820150375939847</c:v>
                </c:pt>
                <c:pt idx="4263">
                  <c:v>0.35818618689581094</c:v>
                </c:pt>
                <c:pt idx="4264">
                  <c:v>0.35814955961331896</c:v>
                </c:pt>
                <c:pt idx="4265">
                  <c:v>0.35823746509129961</c:v>
                </c:pt>
                <c:pt idx="4266">
                  <c:v>0.35822481203007517</c:v>
                </c:pt>
                <c:pt idx="4267">
                  <c:v>0.35816887218045118</c:v>
                </c:pt>
                <c:pt idx="4268">
                  <c:v>0.3581948442534908</c:v>
                </c:pt>
                <c:pt idx="4269">
                  <c:v>0.35818552094522021</c:v>
                </c:pt>
                <c:pt idx="4270">
                  <c:v>0.35816754027926961</c:v>
                </c:pt>
                <c:pt idx="4271">
                  <c:v>0.35821016111707843</c:v>
                </c:pt>
                <c:pt idx="4272">
                  <c:v>0.35823346938775513</c:v>
                </c:pt>
                <c:pt idx="4273">
                  <c:v>0.3582128249194414</c:v>
                </c:pt>
                <c:pt idx="4274">
                  <c:v>0.35821349087003224</c:v>
                </c:pt>
                <c:pt idx="4275">
                  <c:v>0.35823413533834575</c:v>
                </c:pt>
                <c:pt idx="4276">
                  <c:v>0.35823147153598284</c:v>
                </c:pt>
                <c:pt idx="4277">
                  <c:v>0.35817553168635879</c:v>
                </c:pt>
                <c:pt idx="4278">
                  <c:v>0.35824079484425342</c:v>
                </c:pt>
                <c:pt idx="4279">
                  <c:v>0.35830339419978519</c:v>
                </c:pt>
                <c:pt idx="4280">
                  <c:v>0.35828141783028999</c:v>
                </c:pt>
                <c:pt idx="4281">
                  <c:v>0.3582974006444683</c:v>
                </c:pt>
                <c:pt idx="4282">
                  <c:v>0.35825677765843178</c:v>
                </c:pt>
                <c:pt idx="4283">
                  <c:v>0.35823280343716435</c:v>
                </c:pt>
                <c:pt idx="4284">
                  <c:v>0.35822680988184746</c:v>
                </c:pt>
                <c:pt idx="4285">
                  <c:v>0.358110268528464</c:v>
                </c:pt>
                <c:pt idx="4286">
                  <c:v>0.35812225563909778</c:v>
                </c:pt>
                <c:pt idx="4287">
                  <c:v>0.35813757250268524</c:v>
                </c:pt>
                <c:pt idx="4288">
                  <c:v>0.35814156820622989</c:v>
                </c:pt>
                <c:pt idx="4289">
                  <c:v>0.35814689581095593</c:v>
                </c:pt>
                <c:pt idx="4290">
                  <c:v>0.35811692803437167</c:v>
                </c:pt>
                <c:pt idx="4291">
                  <c:v>0.35817686358754036</c:v>
                </c:pt>
                <c:pt idx="4292">
                  <c:v>0.35811825993555313</c:v>
                </c:pt>
                <c:pt idx="4293">
                  <c:v>0.35813823845327603</c:v>
                </c:pt>
                <c:pt idx="4294">
                  <c:v>0.35806498388829217</c:v>
                </c:pt>
                <c:pt idx="4295">
                  <c:v>0.35802502685284637</c:v>
                </c:pt>
                <c:pt idx="4296">
                  <c:v>0.35810227712137488</c:v>
                </c:pt>
                <c:pt idx="4297">
                  <c:v>0.35805033297529532</c:v>
                </c:pt>
                <c:pt idx="4298">
                  <c:v>0.35811825993555313</c:v>
                </c:pt>
                <c:pt idx="4299">
                  <c:v>0.35807097744360894</c:v>
                </c:pt>
                <c:pt idx="4300">
                  <c:v>0.35794844253490876</c:v>
                </c:pt>
                <c:pt idx="4301">
                  <c:v>0.35801969924812033</c:v>
                </c:pt>
                <c:pt idx="4302">
                  <c:v>0.35797508055853916</c:v>
                </c:pt>
                <c:pt idx="4303">
                  <c:v>0.3579664232008592</c:v>
                </c:pt>
                <c:pt idx="4304">
                  <c:v>0.3580383458646616</c:v>
                </c:pt>
                <c:pt idx="4305">
                  <c:v>0.35800771213748661</c:v>
                </c:pt>
                <c:pt idx="4306">
                  <c:v>0.35797907626208375</c:v>
                </c:pt>
                <c:pt idx="4307">
                  <c:v>0.35797108485499457</c:v>
                </c:pt>
                <c:pt idx="4308">
                  <c:v>0.35804833512352313</c:v>
                </c:pt>
                <c:pt idx="4309">
                  <c:v>0.35800238453276051</c:v>
                </c:pt>
                <c:pt idx="4310">
                  <c:v>0.35785853920515565</c:v>
                </c:pt>
                <c:pt idx="4311">
                  <c:v>0.35785787325456492</c:v>
                </c:pt>
                <c:pt idx="4312">
                  <c:v>0.35791914070891523</c:v>
                </c:pt>
                <c:pt idx="4313">
                  <c:v>0.35792912996777659</c:v>
                </c:pt>
                <c:pt idx="4314">
                  <c:v>0.35795576799140716</c:v>
                </c:pt>
                <c:pt idx="4315">
                  <c:v>0.35797374865735765</c:v>
                </c:pt>
                <c:pt idx="4316">
                  <c:v>0.35820616541353378</c:v>
                </c:pt>
                <c:pt idx="4317">
                  <c:v>0.35798506981740069</c:v>
                </c:pt>
                <c:pt idx="4318">
                  <c:v>0.35794311493018255</c:v>
                </c:pt>
                <c:pt idx="4319">
                  <c:v>0.35788717508055856</c:v>
                </c:pt>
                <c:pt idx="4320">
                  <c:v>0.35806365198711071</c:v>
                </c:pt>
                <c:pt idx="4321">
                  <c:v>0.35791514500537058</c:v>
                </c:pt>
                <c:pt idx="4322">
                  <c:v>0.35795843179377013</c:v>
                </c:pt>
                <c:pt idx="4323">
                  <c:v>0.35792979591836732</c:v>
                </c:pt>
                <c:pt idx="4324">
                  <c:v>0.3659045542427497</c:v>
                </c:pt>
                <c:pt idx="4325">
                  <c:v>0.35800305048335113</c:v>
                </c:pt>
                <c:pt idx="4326">
                  <c:v>0.35806165413533836</c:v>
                </c:pt>
                <c:pt idx="4327">
                  <c:v>0.35799905477980665</c:v>
                </c:pt>
                <c:pt idx="4328">
                  <c:v>0.36504814178302908</c:v>
                </c:pt>
                <c:pt idx="4329">
                  <c:v>0.35799039742212674</c:v>
                </c:pt>
                <c:pt idx="4330">
                  <c:v>0.35793046186895811</c:v>
                </c:pt>
                <c:pt idx="4331">
                  <c:v>0.35795443609022548</c:v>
                </c:pt>
                <c:pt idx="4332">
                  <c:v>0.35799172932330825</c:v>
                </c:pt>
                <c:pt idx="4333">
                  <c:v>0.35798107411385605</c:v>
                </c:pt>
                <c:pt idx="4334">
                  <c:v>0.35801237379162199</c:v>
                </c:pt>
                <c:pt idx="4335">
                  <c:v>0.35802369495166492</c:v>
                </c:pt>
                <c:pt idx="4336">
                  <c:v>0.35777329752953813</c:v>
                </c:pt>
                <c:pt idx="4337">
                  <c:v>0.35774266380236303</c:v>
                </c:pt>
                <c:pt idx="4338">
                  <c:v>0.35779993555316869</c:v>
                </c:pt>
                <c:pt idx="4339">
                  <c:v>0.35774</c:v>
                </c:pt>
                <c:pt idx="4340">
                  <c:v>0.35774332975295381</c:v>
                </c:pt>
                <c:pt idx="4341">
                  <c:v>0.35787452201933401</c:v>
                </c:pt>
                <c:pt idx="4342">
                  <c:v>0.35786453276047259</c:v>
                </c:pt>
                <c:pt idx="4343">
                  <c:v>0.35791181525241678</c:v>
                </c:pt>
                <c:pt idx="4344">
                  <c:v>0.36483437164339411</c:v>
                </c:pt>
                <c:pt idx="4345">
                  <c:v>0.35795976369495169</c:v>
                </c:pt>
                <c:pt idx="4346">
                  <c:v>0.35792113856068736</c:v>
                </c:pt>
                <c:pt idx="4347">
                  <c:v>0.35790249194414603</c:v>
                </c:pt>
                <c:pt idx="4348">
                  <c:v>0.3579178088077335</c:v>
                </c:pt>
                <c:pt idx="4349">
                  <c:v>0.35788650912996772</c:v>
                </c:pt>
                <c:pt idx="4350">
                  <c:v>0.35786120300751878</c:v>
                </c:pt>
                <c:pt idx="4351">
                  <c:v>0.35781192266380235</c:v>
                </c:pt>
                <c:pt idx="4352">
                  <c:v>0.35778195488721798</c:v>
                </c:pt>
                <c:pt idx="4353">
                  <c:v>0.35781658431793767</c:v>
                </c:pt>
                <c:pt idx="4354">
                  <c:v>0.35777929108485507</c:v>
                </c:pt>
                <c:pt idx="4355">
                  <c:v>0.35780726100966703</c:v>
                </c:pt>
                <c:pt idx="4356">
                  <c:v>0.35784388829215896</c:v>
                </c:pt>
                <c:pt idx="4357">
                  <c:v>0.35780592910848552</c:v>
                </c:pt>
                <c:pt idx="4358">
                  <c:v>0.35782390977443618</c:v>
                </c:pt>
                <c:pt idx="4359">
                  <c:v>0.35784189044038661</c:v>
                </c:pt>
                <c:pt idx="4360">
                  <c:v>0.35785254564983893</c:v>
                </c:pt>
                <c:pt idx="4361">
                  <c:v>0.35814955961331896</c:v>
                </c:pt>
                <c:pt idx="4362">
                  <c:v>0.35785587540279273</c:v>
                </c:pt>
                <c:pt idx="4363">
                  <c:v>0.35784721804511282</c:v>
                </c:pt>
                <c:pt idx="4364">
                  <c:v>0.35780326530612244</c:v>
                </c:pt>
                <c:pt idx="4365">
                  <c:v>0.35801437164339411</c:v>
                </c:pt>
                <c:pt idx="4366">
                  <c:v>0.35779593984962416</c:v>
                </c:pt>
                <c:pt idx="4367">
                  <c:v>0.35780126745435009</c:v>
                </c:pt>
                <c:pt idx="4368">
                  <c:v>0.35776530612244895</c:v>
                </c:pt>
                <c:pt idx="4369">
                  <c:v>0.36655452201933397</c:v>
                </c:pt>
                <c:pt idx="4370">
                  <c:v>0.35770736842105266</c:v>
                </c:pt>
                <c:pt idx="4371">
                  <c:v>0.35771069817400636</c:v>
                </c:pt>
                <c:pt idx="4372">
                  <c:v>0.35768139634801283</c:v>
                </c:pt>
                <c:pt idx="4373">
                  <c:v>0.36412446831364115</c:v>
                </c:pt>
                <c:pt idx="4374">
                  <c:v>0.35761546723952742</c:v>
                </c:pt>
                <c:pt idx="4375">
                  <c:v>0.35775465091299669</c:v>
                </c:pt>
                <c:pt idx="4376">
                  <c:v>0.35767540279269605</c:v>
                </c:pt>
                <c:pt idx="4377">
                  <c:v>0.35772135338345856</c:v>
                </c:pt>
                <c:pt idx="4378">
                  <c:v>0.35766741138560693</c:v>
                </c:pt>
                <c:pt idx="4379">
                  <c:v>0.35773001074113847</c:v>
                </c:pt>
                <c:pt idx="4380">
                  <c:v>0.35775331901181523</c:v>
                </c:pt>
                <c:pt idx="4381">
                  <c:v>0.35778062298603652</c:v>
                </c:pt>
                <c:pt idx="4382">
                  <c:v>0.3577526530612245</c:v>
                </c:pt>
                <c:pt idx="4383">
                  <c:v>0.35777196562835661</c:v>
                </c:pt>
                <c:pt idx="4384">
                  <c:v>0.35782257787325455</c:v>
                </c:pt>
                <c:pt idx="4385">
                  <c:v>0.36300300751879699</c:v>
                </c:pt>
                <c:pt idx="4386">
                  <c:v>0.35773134264232009</c:v>
                </c:pt>
                <c:pt idx="4387">
                  <c:v>0.35769604726100968</c:v>
                </c:pt>
                <c:pt idx="4388">
                  <c:v>0.35769005370569273</c:v>
                </c:pt>
                <c:pt idx="4389">
                  <c:v>0.35773533834586463</c:v>
                </c:pt>
                <c:pt idx="4390">
                  <c:v>0.3577886143931257</c:v>
                </c:pt>
                <c:pt idx="4391">
                  <c:v>0.35770337271750807</c:v>
                </c:pt>
                <c:pt idx="4392">
                  <c:v>0.35767340494092376</c:v>
                </c:pt>
                <c:pt idx="4393">
                  <c:v>0.35771336197636944</c:v>
                </c:pt>
                <c:pt idx="4394">
                  <c:v>0.35750824919441465</c:v>
                </c:pt>
                <c:pt idx="4395">
                  <c:v>0.35751890440386669</c:v>
                </c:pt>
                <c:pt idx="4396">
                  <c:v>0.35761813104189039</c:v>
                </c:pt>
                <c:pt idx="4397">
                  <c:v>0.35766008592910847</c:v>
                </c:pt>
                <c:pt idx="4398">
                  <c:v>0.35761280343716434</c:v>
                </c:pt>
                <c:pt idx="4399">
                  <c:v>0.35761147153598277</c:v>
                </c:pt>
                <c:pt idx="4400">
                  <c:v>0.35769005370569273</c:v>
                </c:pt>
                <c:pt idx="4401">
                  <c:v>0.35772601503759394</c:v>
                </c:pt>
                <c:pt idx="4402">
                  <c:v>0.35775132116004299</c:v>
                </c:pt>
                <c:pt idx="4403">
                  <c:v>0.35755486573576789</c:v>
                </c:pt>
                <c:pt idx="4404">
                  <c:v>0.35756485499462937</c:v>
                </c:pt>
                <c:pt idx="4405">
                  <c:v>0.35773933404940927</c:v>
                </c:pt>
                <c:pt idx="4406">
                  <c:v>0.35806498388829217</c:v>
                </c:pt>
                <c:pt idx="4407">
                  <c:v>0.35772135338345856</c:v>
                </c:pt>
                <c:pt idx="4408">
                  <c:v>0.35770204081632645</c:v>
                </c:pt>
                <c:pt idx="4409">
                  <c:v>0.35768738990332982</c:v>
                </c:pt>
                <c:pt idx="4410">
                  <c:v>0.3578532116004296</c:v>
                </c:pt>
                <c:pt idx="4411">
                  <c:v>0.35770070891514505</c:v>
                </c:pt>
                <c:pt idx="4412">
                  <c:v>0.35770270676691729</c:v>
                </c:pt>
                <c:pt idx="4413">
                  <c:v>0.35762412459720727</c:v>
                </c:pt>
                <c:pt idx="4414">
                  <c:v>0.36628214822771205</c:v>
                </c:pt>
                <c:pt idx="4415">
                  <c:v>0.35759215896885066</c:v>
                </c:pt>
                <c:pt idx="4416">
                  <c:v>0.35754687432867877</c:v>
                </c:pt>
                <c:pt idx="4417">
                  <c:v>0.35752023630504831</c:v>
                </c:pt>
                <c:pt idx="4418">
                  <c:v>0.36263340494092366</c:v>
                </c:pt>
                <c:pt idx="4419">
                  <c:v>0.35767540279269605</c:v>
                </c:pt>
                <c:pt idx="4420">
                  <c:v>0.3576594199785178</c:v>
                </c:pt>
                <c:pt idx="4421">
                  <c:v>0.35769404940923738</c:v>
                </c:pt>
                <c:pt idx="4422">
                  <c:v>0.3576161331901182</c:v>
                </c:pt>
                <c:pt idx="4423">
                  <c:v>0.35765475832438232</c:v>
                </c:pt>
                <c:pt idx="4424">
                  <c:v>0.35767074113856062</c:v>
                </c:pt>
                <c:pt idx="4425">
                  <c:v>0.35771602577873263</c:v>
                </c:pt>
                <c:pt idx="4426">
                  <c:v>0.3576967132116004</c:v>
                </c:pt>
                <c:pt idx="4427">
                  <c:v>0.35758483351235232</c:v>
                </c:pt>
                <c:pt idx="4428">
                  <c:v>0.35763078410311494</c:v>
                </c:pt>
                <c:pt idx="4429">
                  <c:v>0.35762279269602576</c:v>
                </c:pt>
                <c:pt idx="4430">
                  <c:v>0.35764410311493022</c:v>
                </c:pt>
                <c:pt idx="4431">
                  <c:v>0.35752090225563915</c:v>
                </c:pt>
                <c:pt idx="4432">
                  <c:v>0.35751890440386669</c:v>
                </c:pt>
                <c:pt idx="4433">
                  <c:v>0.35751823845327596</c:v>
                </c:pt>
                <c:pt idx="4434">
                  <c:v>0.35755486573576789</c:v>
                </c:pt>
                <c:pt idx="4435">
                  <c:v>0.3575229001074115</c:v>
                </c:pt>
                <c:pt idx="4436">
                  <c:v>0.35748960257787332</c:v>
                </c:pt>
                <c:pt idx="4437">
                  <c:v>0.35742100966702472</c:v>
                </c:pt>
                <c:pt idx="4438">
                  <c:v>0.35743033297529531</c:v>
                </c:pt>
                <c:pt idx="4439">
                  <c:v>0.35746096670247046</c:v>
                </c:pt>
                <c:pt idx="4440">
                  <c:v>0.35743632653061225</c:v>
                </c:pt>
                <c:pt idx="4441">
                  <c:v>0.35748893662728248</c:v>
                </c:pt>
                <c:pt idx="4442">
                  <c:v>0.35748227712137481</c:v>
                </c:pt>
                <c:pt idx="4443">
                  <c:v>0.35744764769065523</c:v>
                </c:pt>
                <c:pt idx="4444">
                  <c:v>0.35744631578947367</c:v>
                </c:pt>
                <c:pt idx="4445">
                  <c:v>0.35742900107411385</c:v>
                </c:pt>
                <c:pt idx="4446">
                  <c:v>0.35745297529538134</c:v>
                </c:pt>
                <c:pt idx="4447">
                  <c:v>0.35744964554242747</c:v>
                </c:pt>
                <c:pt idx="4448">
                  <c:v>0.35744032223415678</c:v>
                </c:pt>
                <c:pt idx="4449">
                  <c:v>0.35744564983888288</c:v>
                </c:pt>
                <c:pt idx="4450">
                  <c:v>0.35747295381310423</c:v>
                </c:pt>
                <c:pt idx="4451">
                  <c:v>0.35765342642320086</c:v>
                </c:pt>
                <c:pt idx="4452">
                  <c:v>0.3574016970998925</c:v>
                </c:pt>
                <c:pt idx="4453">
                  <c:v>0.35750425349087001</c:v>
                </c:pt>
                <c:pt idx="4454">
                  <c:v>0.35743899033297538</c:v>
                </c:pt>
                <c:pt idx="4455">
                  <c:v>0.35765475832438232</c:v>
                </c:pt>
                <c:pt idx="4456">
                  <c:v>0.35741701396348008</c:v>
                </c:pt>
                <c:pt idx="4457">
                  <c:v>0.35746163265306119</c:v>
                </c:pt>
                <c:pt idx="4458">
                  <c:v>0.3574489795918368</c:v>
                </c:pt>
                <c:pt idx="4459">
                  <c:v>0.36609102040816316</c:v>
                </c:pt>
                <c:pt idx="4460">
                  <c:v>0.35745364124597206</c:v>
                </c:pt>
                <c:pt idx="4461">
                  <c:v>0.3574449838882921</c:v>
                </c:pt>
                <c:pt idx="4462">
                  <c:v>0.35736373791621912</c:v>
                </c:pt>
                <c:pt idx="4463">
                  <c:v>0.36425432867883994</c:v>
                </c:pt>
                <c:pt idx="4464">
                  <c:v>0.357464962406015</c:v>
                </c:pt>
                <c:pt idx="4465">
                  <c:v>0.35750025778732542</c:v>
                </c:pt>
                <c:pt idx="4466">
                  <c:v>0.35741501611170784</c:v>
                </c:pt>
                <c:pt idx="4467">
                  <c:v>0.35741634801288941</c:v>
                </c:pt>
                <c:pt idx="4468">
                  <c:v>0.35742766917293234</c:v>
                </c:pt>
                <c:pt idx="4469">
                  <c:v>0.35745097744360904</c:v>
                </c:pt>
                <c:pt idx="4470">
                  <c:v>0.35741568206229862</c:v>
                </c:pt>
                <c:pt idx="4471">
                  <c:v>0.35744964554242747</c:v>
                </c:pt>
                <c:pt idx="4472">
                  <c:v>0.35741501611170784</c:v>
                </c:pt>
                <c:pt idx="4473">
                  <c:v>0.35743965628356611</c:v>
                </c:pt>
                <c:pt idx="4474">
                  <c:v>0.35742234156820618</c:v>
                </c:pt>
                <c:pt idx="4475">
                  <c:v>0.35739703544575724</c:v>
                </c:pt>
                <c:pt idx="4476">
                  <c:v>0.35742500537056926</c:v>
                </c:pt>
                <c:pt idx="4477">
                  <c:v>0.35746229860365197</c:v>
                </c:pt>
                <c:pt idx="4478">
                  <c:v>0.3574016970998925</c:v>
                </c:pt>
                <c:pt idx="4479">
                  <c:v>0.3574669602577874</c:v>
                </c:pt>
                <c:pt idx="4480">
                  <c:v>0.35749093447905483</c:v>
                </c:pt>
                <c:pt idx="4481">
                  <c:v>0.35750625134264236</c:v>
                </c:pt>
                <c:pt idx="4482">
                  <c:v>0.35747228786251339</c:v>
                </c:pt>
                <c:pt idx="4483">
                  <c:v>0.35742034371643394</c:v>
                </c:pt>
                <c:pt idx="4484">
                  <c:v>0.35724586466165409</c:v>
                </c:pt>
                <c:pt idx="4485">
                  <c:v>0.35717593984962409</c:v>
                </c:pt>
                <c:pt idx="4486">
                  <c:v>0.3572525241675617</c:v>
                </c:pt>
                <c:pt idx="4487">
                  <c:v>0.35730180451127813</c:v>
                </c:pt>
                <c:pt idx="4488">
                  <c:v>0.3574563050483352</c:v>
                </c:pt>
                <c:pt idx="4489">
                  <c:v>0.35744831364124596</c:v>
                </c:pt>
                <c:pt idx="4490">
                  <c:v>0.35743765843179376</c:v>
                </c:pt>
                <c:pt idx="4491">
                  <c:v>0.35748893662728248</c:v>
                </c:pt>
                <c:pt idx="4492">
                  <c:v>0.35747361976369491</c:v>
                </c:pt>
                <c:pt idx="4493">
                  <c:v>0.35747095596133199</c:v>
                </c:pt>
                <c:pt idx="4494">
                  <c:v>0.35746096670247046</c:v>
                </c:pt>
                <c:pt idx="4495">
                  <c:v>0.35747628356605804</c:v>
                </c:pt>
                <c:pt idx="4496">
                  <c:v>0.35756219119226634</c:v>
                </c:pt>
                <c:pt idx="4497">
                  <c:v>0.35743166487647687</c:v>
                </c:pt>
                <c:pt idx="4498">
                  <c:v>0.35738504833512347</c:v>
                </c:pt>
                <c:pt idx="4499">
                  <c:v>0.35748827067669176</c:v>
                </c:pt>
                <c:pt idx="4500">
                  <c:v>0.35780326530612244</c:v>
                </c:pt>
                <c:pt idx="4501">
                  <c:v>0.35743832438238449</c:v>
                </c:pt>
                <c:pt idx="4502">
                  <c:v>0.35752156820622982</c:v>
                </c:pt>
                <c:pt idx="4503">
                  <c:v>0.35748560687432868</c:v>
                </c:pt>
                <c:pt idx="4504">
                  <c:v>0.36419372717508053</c:v>
                </c:pt>
                <c:pt idx="4505">
                  <c:v>0.35746762620837808</c:v>
                </c:pt>
                <c:pt idx="4506">
                  <c:v>0.35742700322234155</c:v>
                </c:pt>
                <c:pt idx="4507">
                  <c:v>0.35739170784103114</c:v>
                </c:pt>
                <c:pt idx="4508">
                  <c:v>0.3575115789473684</c:v>
                </c:pt>
                <c:pt idx="4509">
                  <c:v>0.3572491944146079</c:v>
                </c:pt>
                <c:pt idx="4510">
                  <c:v>0.35721056928034361</c:v>
                </c:pt>
                <c:pt idx="4511">
                  <c:v>0.3572278839957036</c:v>
                </c:pt>
                <c:pt idx="4512">
                  <c:v>0.35726051557465088</c:v>
                </c:pt>
                <c:pt idx="4513">
                  <c:v>0.35729314715359828</c:v>
                </c:pt>
                <c:pt idx="4514">
                  <c:v>0.35731578947368425</c:v>
                </c:pt>
                <c:pt idx="4515">
                  <c:v>0.35727982814178305</c:v>
                </c:pt>
                <c:pt idx="4516">
                  <c:v>0.35723387755102032</c:v>
                </c:pt>
                <c:pt idx="4517">
                  <c:v>0.35720790547798065</c:v>
                </c:pt>
                <c:pt idx="4518">
                  <c:v>0.35717993555316868</c:v>
                </c:pt>
                <c:pt idx="4519">
                  <c:v>0.35717793770139639</c:v>
                </c:pt>
                <c:pt idx="4520">
                  <c:v>0.35731046186895804</c:v>
                </c:pt>
                <c:pt idx="4521">
                  <c:v>0.35727849624060143</c:v>
                </c:pt>
                <c:pt idx="4522">
                  <c:v>0.35728781954887223</c:v>
                </c:pt>
                <c:pt idx="4523">
                  <c:v>0.35730380236305048</c:v>
                </c:pt>
                <c:pt idx="4524">
                  <c:v>0.3573410955961332</c:v>
                </c:pt>
                <c:pt idx="4525">
                  <c:v>0.35723054779806657</c:v>
                </c:pt>
                <c:pt idx="4526">
                  <c:v>0.357229215896885</c:v>
                </c:pt>
                <c:pt idx="4527">
                  <c:v>0.35723254564983886</c:v>
                </c:pt>
                <c:pt idx="4528">
                  <c:v>0.35728848549946285</c:v>
                </c:pt>
                <c:pt idx="4529">
                  <c:v>0.35726917293233085</c:v>
                </c:pt>
                <c:pt idx="4530">
                  <c:v>0.35726917293233085</c:v>
                </c:pt>
                <c:pt idx="4531">
                  <c:v>0.3571646186895811</c:v>
                </c:pt>
                <c:pt idx="4532">
                  <c:v>0.35722122448979593</c:v>
                </c:pt>
                <c:pt idx="4533">
                  <c:v>0.35726317937701402</c:v>
                </c:pt>
                <c:pt idx="4534">
                  <c:v>0.35725851772287853</c:v>
                </c:pt>
                <c:pt idx="4535">
                  <c:v>0.35725851772287853</c:v>
                </c:pt>
                <c:pt idx="4536">
                  <c:v>0.35721722878625128</c:v>
                </c:pt>
                <c:pt idx="4537">
                  <c:v>0.3572045757250269</c:v>
                </c:pt>
                <c:pt idx="4538">
                  <c:v>0.35719591836734699</c:v>
                </c:pt>
                <c:pt idx="4539">
                  <c:v>0.3571865950590763</c:v>
                </c:pt>
                <c:pt idx="4540">
                  <c:v>0.35720524167561757</c:v>
                </c:pt>
                <c:pt idx="4541">
                  <c:v>0.35758949516648769</c:v>
                </c:pt>
                <c:pt idx="4542">
                  <c:v>0.35727250268528465</c:v>
                </c:pt>
                <c:pt idx="4543">
                  <c:v>0.3572218904403866</c:v>
                </c:pt>
                <c:pt idx="4544">
                  <c:v>0.35718859291084848</c:v>
                </c:pt>
                <c:pt idx="4545">
                  <c:v>0.35761813104189039</c:v>
                </c:pt>
                <c:pt idx="4546">
                  <c:v>0.35723654135338351</c:v>
                </c:pt>
                <c:pt idx="4547">
                  <c:v>0.3571792696025779</c:v>
                </c:pt>
                <c:pt idx="4548">
                  <c:v>0.35716861439312569</c:v>
                </c:pt>
                <c:pt idx="4549">
                  <c:v>0.3573410955961332</c:v>
                </c:pt>
                <c:pt idx="4550">
                  <c:v>0.35723853920515564</c:v>
                </c:pt>
                <c:pt idx="4551">
                  <c:v>0.35696549946294298</c:v>
                </c:pt>
                <c:pt idx="4552">
                  <c:v>0.35713132116004304</c:v>
                </c:pt>
                <c:pt idx="4553">
                  <c:v>0.3661922448979591</c:v>
                </c:pt>
                <c:pt idx="4554">
                  <c:v>0.35717593984962409</c:v>
                </c:pt>
                <c:pt idx="4555">
                  <c:v>0.35715929108485506</c:v>
                </c:pt>
                <c:pt idx="4556">
                  <c:v>0.35718592910848546</c:v>
                </c:pt>
                <c:pt idx="4557">
                  <c:v>0.35717527389903325</c:v>
                </c:pt>
                <c:pt idx="4558">
                  <c:v>0.35707471535982821</c:v>
                </c:pt>
                <c:pt idx="4559">
                  <c:v>0.35704274973147154</c:v>
                </c:pt>
                <c:pt idx="4560">
                  <c:v>0.35708270676691733</c:v>
                </c:pt>
                <c:pt idx="4561">
                  <c:v>0.35714330827067675</c:v>
                </c:pt>
                <c:pt idx="4562">
                  <c:v>0.35711733619763691</c:v>
                </c:pt>
                <c:pt idx="4563">
                  <c:v>0.35714330827067675</c:v>
                </c:pt>
                <c:pt idx="4564">
                  <c:v>0.35713065520945214</c:v>
                </c:pt>
                <c:pt idx="4565">
                  <c:v>0.35713198711063371</c:v>
                </c:pt>
                <c:pt idx="4566">
                  <c:v>0.35709136412459724</c:v>
                </c:pt>
                <c:pt idx="4567">
                  <c:v>0.3571180021482277</c:v>
                </c:pt>
                <c:pt idx="4568">
                  <c:v>0.35710534908700314</c:v>
                </c:pt>
                <c:pt idx="4569">
                  <c:v>0.35707737916219112</c:v>
                </c:pt>
                <c:pt idx="4570">
                  <c:v>0.35703276047261007</c:v>
                </c:pt>
                <c:pt idx="4571">
                  <c:v>0.35707271750805586</c:v>
                </c:pt>
                <c:pt idx="4572">
                  <c:v>0.35704674543501613</c:v>
                </c:pt>
                <c:pt idx="4573">
                  <c:v>0.3570713856068744</c:v>
                </c:pt>
                <c:pt idx="4574">
                  <c:v>0.35711866809881837</c:v>
                </c:pt>
                <c:pt idx="4575">
                  <c:v>0.35705007518796994</c:v>
                </c:pt>
                <c:pt idx="4576">
                  <c:v>0.3570534049409238</c:v>
                </c:pt>
                <c:pt idx="4577">
                  <c:v>0.35707205155746508</c:v>
                </c:pt>
                <c:pt idx="4578">
                  <c:v>0.35699679914070898</c:v>
                </c:pt>
                <c:pt idx="4579">
                  <c:v>0.35700479054779805</c:v>
                </c:pt>
                <c:pt idx="4580">
                  <c:v>0.35706472610096673</c:v>
                </c:pt>
                <c:pt idx="4581">
                  <c:v>0.35706139634801282</c:v>
                </c:pt>
                <c:pt idx="4582">
                  <c:v>0.35707937701396353</c:v>
                </c:pt>
                <c:pt idx="4583">
                  <c:v>0.35693886143931253</c:v>
                </c:pt>
                <c:pt idx="4584">
                  <c:v>0.35698481203007526</c:v>
                </c:pt>
                <c:pt idx="4585">
                  <c:v>0.3569508485499463</c:v>
                </c:pt>
                <c:pt idx="4586">
                  <c:v>0.35696483351235231</c:v>
                </c:pt>
                <c:pt idx="4587">
                  <c:v>0.35701145005370571</c:v>
                </c:pt>
                <c:pt idx="4588">
                  <c:v>0.35697415682062295</c:v>
                </c:pt>
                <c:pt idx="4589">
                  <c:v>0.35695284640171859</c:v>
                </c:pt>
                <c:pt idx="4590">
                  <c:v>0.35699546723952735</c:v>
                </c:pt>
                <c:pt idx="4591">
                  <c:v>0.35693686358754023</c:v>
                </c:pt>
                <c:pt idx="4592">
                  <c:v>0.35685961331901184</c:v>
                </c:pt>
                <c:pt idx="4593">
                  <c:v>0.3569055639097744</c:v>
                </c:pt>
                <c:pt idx="4594">
                  <c:v>0.36570943071965628</c:v>
                </c:pt>
                <c:pt idx="4595">
                  <c:v>0.35682098818474756</c:v>
                </c:pt>
                <c:pt idx="4596">
                  <c:v>0.35680766917293227</c:v>
                </c:pt>
                <c:pt idx="4597">
                  <c:v>0.35677170784103113</c:v>
                </c:pt>
                <c:pt idx="4598">
                  <c:v>0.36552496240601506</c:v>
                </c:pt>
                <c:pt idx="4599">
                  <c:v>0.35670644468313634</c:v>
                </c:pt>
                <c:pt idx="4600">
                  <c:v>0.35668912996777652</c:v>
                </c:pt>
                <c:pt idx="4601">
                  <c:v>0.35665849624060159</c:v>
                </c:pt>
                <c:pt idx="4602">
                  <c:v>0.35659589688506971</c:v>
                </c:pt>
                <c:pt idx="4603">
                  <c:v>0.356597894736842</c:v>
                </c:pt>
                <c:pt idx="4604">
                  <c:v>0.35654195488721802</c:v>
                </c:pt>
                <c:pt idx="4605">
                  <c:v>0.35651132116004297</c:v>
                </c:pt>
                <c:pt idx="4606">
                  <c:v>0.35655061224489804</c:v>
                </c:pt>
                <c:pt idx="4607">
                  <c:v>0.35651531686358756</c:v>
                </c:pt>
                <c:pt idx="4608">
                  <c:v>0.35654595059076255</c:v>
                </c:pt>
                <c:pt idx="4609">
                  <c:v>0.35645604726100966</c:v>
                </c:pt>
                <c:pt idx="4610">
                  <c:v>0.35646603651987102</c:v>
                </c:pt>
                <c:pt idx="4611">
                  <c:v>0.35646137486573576</c:v>
                </c:pt>
                <c:pt idx="4612">
                  <c:v>0.35642341568206232</c:v>
                </c:pt>
                <c:pt idx="4613">
                  <c:v>0.35637679914070886</c:v>
                </c:pt>
                <c:pt idx="4614">
                  <c:v>0.35638545649838882</c:v>
                </c:pt>
                <c:pt idx="4615">
                  <c:v>0.35634882921589683</c:v>
                </c:pt>
                <c:pt idx="4616">
                  <c:v>0.35634017185821698</c:v>
                </c:pt>
                <c:pt idx="4617">
                  <c:v>0.35635682062298607</c:v>
                </c:pt>
                <c:pt idx="4618">
                  <c:v>0.35640943071965625</c:v>
                </c:pt>
                <c:pt idx="4619">
                  <c:v>0.35629821697099884</c:v>
                </c:pt>
                <c:pt idx="4620">
                  <c:v>0.35631286788399563</c:v>
                </c:pt>
                <c:pt idx="4621">
                  <c:v>0.3563375080558539</c:v>
                </c:pt>
                <c:pt idx="4622">
                  <c:v>0.35631286788399563</c:v>
                </c:pt>
                <c:pt idx="4623">
                  <c:v>0.35624760472610106</c:v>
                </c:pt>
                <c:pt idx="4624">
                  <c:v>0.35627157894736838</c:v>
                </c:pt>
                <c:pt idx="4625">
                  <c:v>0.3563321804511278</c:v>
                </c:pt>
                <c:pt idx="4626">
                  <c:v>0.356252932330827</c:v>
                </c:pt>
                <c:pt idx="4627">
                  <c:v>0.35625626208378081</c:v>
                </c:pt>
                <c:pt idx="4628">
                  <c:v>0.35621830290010742</c:v>
                </c:pt>
                <c:pt idx="4629">
                  <c:v>0.3561756820622986</c:v>
                </c:pt>
                <c:pt idx="4630">
                  <c:v>0.35615303974221263</c:v>
                </c:pt>
                <c:pt idx="4631">
                  <c:v>0.35633284640171853</c:v>
                </c:pt>
                <c:pt idx="4632">
                  <c:v>0.35611441460794852</c:v>
                </c:pt>
                <c:pt idx="4633">
                  <c:v>0.35613572502685287</c:v>
                </c:pt>
                <c:pt idx="4634">
                  <c:v>0.35610975295381297</c:v>
                </c:pt>
                <c:pt idx="4635">
                  <c:v>0.35632352309344795</c:v>
                </c:pt>
                <c:pt idx="4636">
                  <c:v>0.35615037593984966</c:v>
                </c:pt>
                <c:pt idx="4637">
                  <c:v>0.35608244897959185</c:v>
                </c:pt>
                <c:pt idx="4638">
                  <c:v>0.35603050483351245</c:v>
                </c:pt>
                <c:pt idx="4639">
                  <c:v>0.3630822556390978</c:v>
                </c:pt>
                <c:pt idx="4640">
                  <c:v>0.35605181525241675</c:v>
                </c:pt>
                <c:pt idx="4641">
                  <c:v>0.35599920515574651</c:v>
                </c:pt>
                <c:pt idx="4642">
                  <c:v>0.35602051557465086</c:v>
                </c:pt>
                <c:pt idx="4643">
                  <c:v>0.36493692803437161</c:v>
                </c:pt>
                <c:pt idx="4644">
                  <c:v>0.35594859291084846</c:v>
                </c:pt>
                <c:pt idx="4645">
                  <c:v>0.35591795918367342</c:v>
                </c:pt>
                <c:pt idx="4646">
                  <c:v>0.35589465091299688</c:v>
                </c:pt>
                <c:pt idx="4647">
                  <c:v>0.35581673469387748</c:v>
                </c:pt>
                <c:pt idx="4648">
                  <c:v>0.3557947583243824</c:v>
                </c:pt>
                <c:pt idx="4649">
                  <c:v>0.35587600429645544</c:v>
                </c:pt>
                <c:pt idx="4650">
                  <c:v>0.35583071965628355</c:v>
                </c:pt>
                <c:pt idx="4651">
                  <c:v>0.35578476906552092</c:v>
                </c:pt>
                <c:pt idx="4652">
                  <c:v>0.35583471535982819</c:v>
                </c:pt>
                <c:pt idx="4653">
                  <c:v>0.35580474758324387</c:v>
                </c:pt>
                <c:pt idx="4654">
                  <c:v>0.3557821052631579</c:v>
                </c:pt>
                <c:pt idx="4655">
                  <c:v>0.35568554242749728</c:v>
                </c:pt>
                <c:pt idx="4656">
                  <c:v>0.35568487647690661</c:v>
                </c:pt>
                <c:pt idx="4657">
                  <c:v>0.35558032223415675</c:v>
                </c:pt>
                <c:pt idx="4658">
                  <c:v>0.35566223415682063</c:v>
                </c:pt>
                <c:pt idx="4659">
                  <c:v>0.35560496240601502</c:v>
                </c:pt>
                <c:pt idx="4660">
                  <c:v>0.35553969924812034</c:v>
                </c:pt>
                <c:pt idx="4661">
                  <c:v>0.35552904403866809</c:v>
                </c:pt>
                <c:pt idx="4662">
                  <c:v>0.35553503759398503</c:v>
                </c:pt>
                <c:pt idx="4663">
                  <c:v>0.35549574650912991</c:v>
                </c:pt>
                <c:pt idx="4664">
                  <c:v>0.35550107411385601</c:v>
                </c:pt>
                <c:pt idx="4665">
                  <c:v>0.35551572502685286</c:v>
                </c:pt>
                <c:pt idx="4666">
                  <c:v>0.35553636949516648</c:v>
                </c:pt>
                <c:pt idx="4667">
                  <c:v>0.35552504833512355</c:v>
                </c:pt>
                <c:pt idx="4668">
                  <c:v>0.35551172932330832</c:v>
                </c:pt>
                <c:pt idx="4669">
                  <c:v>0.35542315789473689</c:v>
                </c:pt>
                <c:pt idx="4670">
                  <c:v>0.3553991836734694</c:v>
                </c:pt>
                <c:pt idx="4671">
                  <c:v>0.35541450053705692</c:v>
                </c:pt>
                <c:pt idx="4672">
                  <c:v>0.3553305907626208</c:v>
                </c:pt>
                <c:pt idx="4673">
                  <c:v>0.35533125671321159</c:v>
                </c:pt>
                <c:pt idx="4674">
                  <c:v>0.35535989258861439</c:v>
                </c:pt>
                <c:pt idx="4675">
                  <c:v>0.3553359183673469</c:v>
                </c:pt>
                <c:pt idx="4676">
                  <c:v>0.35574547798066586</c:v>
                </c:pt>
                <c:pt idx="4677">
                  <c:v>0.35532925886143923</c:v>
                </c:pt>
                <c:pt idx="4678">
                  <c:v>0.35526665950590763</c:v>
                </c:pt>
                <c:pt idx="4679">
                  <c:v>0.3552267024704619</c:v>
                </c:pt>
                <c:pt idx="4680">
                  <c:v>0.35537787325456505</c:v>
                </c:pt>
                <c:pt idx="4681">
                  <c:v>0.35515744360902246</c:v>
                </c:pt>
                <c:pt idx="4682">
                  <c:v>0.35510949516648754</c:v>
                </c:pt>
                <c:pt idx="4683">
                  <c:v>0.35513813104189046</c:v>
                </c:pt>
                <c:pt idx="4684">
                  <c:v>0.36086530612244899</c:v>
                </c:pt>
                <c:pt idx="4685">
                  <c:v>0.35516343716433951</c:v>
                </c:pt>
                <c:pt idx="4686">
                  <c:v>0.35513413533834581</c:v>
                </c:pt>
                <c:pt idx="4687">
                  <c:v>0.3551188184747584</c:v>
                </c:pt>
                <c:pt idx="4688">
                  <c:v>0.36355774436090216</c:v>
                </c:pt>
                <c:pt idx="4689">
                  <c:v>0.35494900107411381</c:v>
                </c:pt>
                <c:pt idx="4690">
                  <c:v>0.3549243609022556</c:v>
                </c:pt>
                <c:pt idx="4691">
                  <c:v>0.3548883995703544</c:v>
                </c:pt>
                <c:pt idx="4692">
                  <c:v>0.35485909774436092</c:v>
                </c:pt>
                <c:pt idx="4693">
                  <c:v>0.35483845327604729</c:v>
                </c:pt>
                <c:pt idx="4694">
                  <c:v>0.35483911922663802</c:v>
                </c:pt>
                <c:pt idx="4695">
                  <c:v>0.35481514500537054</c:v>
                </c:pt>
                <c:pt idx="4696">
                  <c:v>0.35475321160042961</c:v>
                </c:pt>
                <c:pt idx="4697">
                  <c:v>0.3548258002148228</c:v>
                </c:pt>
                <c:pt idx="4698">
                  <c:v>0.35470592910848553</c:v>
                </c:pt>
                <c:pt idx="4699">
                  <c:v>0.35465798066595061</c:v>
                </c:pt>
                <c:pt idx="4700">
                  <c:v>0.35476919441460791</c:v>
                </c:pt>
                <c:pt idx="4701">
                  <c:v>0.35464199785177231</c:v>
                </c:pt>
                <c:pt idx="4702">
                  <c:v>0.35465664876476899</c:v>
                </c:pt>
                <c:pt idx="4703">
                  <c:v>0.35463733619763688</c:v>
                </c:pt>
                <c:pt idx="4704">
                  <c:v>0.35471059076262079</c:v>
                </c:pt>
                <c:pt idx="4705">
                  <c:v>0.35470592910848553</c:v>
                </c:pt>
                <c:pt idx="4706">
                  <c:v>0.35465265306122451</c:v>
                </c:pt>
                <c:pt idx="4707">
                  <c:v>0.35463933404940928</c:v>
                </c:pt>
                <c:pt idx="4708">
                  <c:v>0.35459338345864655</c:v>
                </c:pt>
                <c:pt idx="4709">
                  <c:v>0.35455808807733619</c:v>
                </c:pt>
                <c:pt idx="4710">
                  <c:v>0.35455941997851775</c:v>
                </c:pt>
                <c:pt idx="4711">
                  <c:v>0.35446618689581094</c:v>
                </c:pt>
                <c:pt idx="4712">
                  <c:v>0.35446485499462932</c:v>
                </c:pt>
                <c:pt idx="4713">
                  <c:v>0.35448816326530613</c:v>
                </c:pt>
                <c:pt idx="4714">
                  <c:v>0.35447084854994632</c:v>
                </c:pt>
                <c:pt idx="4715">
                  <c:v>0.35432567132116005</c:v>
                </c:pt>
                <c:pt idx="4716">
                  <c:v>0.35439892588614386</c:v>
                </c:pt>
                <c:pt idx="4717">
                  <c:v>0.35451413533834586</c:v>
                </c:pt>
                <c:pt idx="4718">
                  <c:v>0.35434431793770138</c:v>
                </c:pt>
                <c:pt idx="4719">
                  <c:v>0.35432034371643384</c:v>
                </c:pt>
                <c:pt idx="4720">
                  <c:v>0.35428704618689583</c:v>
                </c:pt>
                <c:pt idx="4721">
                  <c:v>0.35456474758324369</c:v>
                </c:pt>
                <c:pt idx="4722">
                  <c:v>0.35431834586466165</c:v>
                </c:pt>
                <c:pt idx="4723">
                  <c:v>0.35429703544575719</c:v>
                </c:pt>
                <c:pt idx="4724">
                  <c:v>0.35431701396348009</c:v>
                </c:pt>
                <c:pt idx="4725">
                  <c:v>0.36147731471535982</c:v>
                </c:pt>
                <c:pt idx="4726">
                  <c:v>0.35425308270676692</c:v>
                </c:pt>
                <c:pt idx="4727">
                  <c:v>0.35429104189044042</c:v>
                </c:pt>
                <c:pt idx="4728">
                  <c:v>0.3542430934479055</c:v>
                </c:pt>
                <c:pt idx="4729">
                  <c:v>0.36152060150375931</c:v>
                </c:pt>
                <c:pt idx="4730">
                  <c:v>0.35420247046186898</c:v>
                </c:pt>
                <c:pt idx="4731">
                  <c:v>0.35425841031149297</c:v>
                </c:pt>
                <c:pt idx="4732">
                  <c:v>0.35423976369495169</c:v>
                </c:pt>
                <c:pt idx="4733">
                  <c:v>0.35425841031149297</c:v>
                </c:pt>
                <c:pt idx="4734">
                  <c:v>0.3542231149301826</c:v>
                </c:pt>
                <c:pt idx="4735">
                  <c:v>0.35416784103114929</c:v>
                </c:pt>
                <c:pt idx="4736">
                  <c:v>0.35417383458646617</c:v>
                </c:pt>
                <c:pt idx="4737">
                  <c:v>0.35413654135338346</c:v>
                </c:pt>
                <c:pt idx="4738">
                  <c:v>0.35409725026852845</c:v>
                </c:pt>
                <c:pt idx="4739">
                  <c:v>0.35415518796992473</c:v>
                </c:pt>
                <c:pt idx="4740">
                  <c:v>0.35412655209452204</c:v>
                </c:pt>
                <c:pt idx="4741">
                  <c:v>0.35410324382384539</c:v>
                </c:pt>
                <c:pt idx="4742">
                  <c:v>0.35407327604726113</c:v>
                </c:pt>
                <c:pt idx="4743">
                  <c:v>0.35407793770139639</c:v>
                </c:pt>
                <c:pt idx="4744">
                  <c:v>0.35395740064446829</c:v>
                </c:pt>
                <c:pt idx="4745">
                  <c:v>0.35398803437164345</c:v>
                </c:pt>
                <c:pt idx="4746">
                  <c:v>0.3540219978517723</c:v>
                </c:pt>
                <c:pt idx="4747">
                  <c:v>0.35394474758324379</c:v>
                </c:pt>
                <c:pt idx="4748">
                  <c:v>0.35391744360902261</c:v>
                </c:pt>
                <c:pt idx="4749">
                  <c:v>0.35393276047261008</c:v>
                </c:pt>
                <c:pt idx="4750">
                  <c:v>0.35388214822771213</c:v>
                </c:pt>
                <c:pt idx="4751">
                  <c:v>0.35385351235230944</c:v>
                </c:pt>
                <c:pt idx="4752">
                  <c:v>0.35384751879699244</c:v>
                </c:pt>
                <c:pt idx="4753">
                  <c:v>0.35385950590762622</c:v>
                </c:pt>
                <c:pt idx="4754">
                  <c:v>0.3537789258861439</c:v>
                </c:pt>
                <c:pt idx="4755">
                  <c:v>0.35380023630504837</c:v>
                </c:pt>
                <c:pt idx="4756">
                  <c:v>0.35381888292158969</c:v>
                </c:pt>
                <c:pt idx="4757">
                  <c:v>0.35384751879699244</c:v>
                </c:pt>
                <c:pt idx="4758">
                  <c:v>0.35375961331901179</c:v>
                </c:pt>
                <c:pt idx="4759">
                  <c:v>0.35375095596133188</c:v>
                </c:pt>
                <c:pt idx="4760">
                  <c:v>0.35374762620837802</c:v>
                </c:pt>
                <c:pt idx="4761">
                  <c:v>0.35365772287862518</c:v>
                </c:pt>
                <c:pt idx="4762">
                  <c:v>0.35387415682062295</c:v>
                </c:pt>
                <c:pt idx="4763">
                  <c:v>0.35363974221267452</c:v>
                </c:pt>
                <c:pt idx="4764">
                  <c:v>0.35361510204081636</c:v>
                </c:pt>
                <c:pt idx="4765">
                  <c:v>0.35357514500537057</c:v>
                </c:pt>
                <c:pt idx="4766">
                  <c:v>0.35375561761546714</c:v>
                </c:pt>
                <c:pt idx="4767">
                  <c:v>0.35354384532760469</c:v>
                </c:pt>
                <c:pt idx="4768">
                  <c:v>0.35348790547798059</c:v>
                </c:pt>
                <c:pt idx="4769">
                  <c:v>0.3535165413533834</c:v>
                </c:pt>
                <c:pt idx="4770">
                  <c:v>0.36110571428571436</c:v>
                </c:pt>
                <c:pt idx="4771">
                  <c:v>0.3534499462943072</c:v>
                </c:pt>
                <c:pt idx="4772">
                  <c:v>0.35340732545649839</c:v>
                </c:pt>
                <c:pt idx="4773">
                  <c:v>0.35331808807733622</c:v>
                </c:pt>
                <c:pt idx="4774">
                  <c:v>0.35984174006444686</c:v>
                </c:pt>
                <c:pt idx="4775">
                  <c:v>0.35324882921589695</c:v>
                </c:pt>
                <c:pt idx="4776">
                  <c:v>0.35333540279269599</c:v>
                </c:pt>
                <c:pt idx="4777">
                  <c:v>0.3533400644468313</c:v>
                </c:pt>
                <c:pt idx="4778">
                  <c:v>0.35327613319011808</c:v>
                </c:pt>
                <c:pt idx="4779">
                  <c:v>0.35322285714285706</c:v>
                </c:pt>
                <c:pt idx="4780">
                  <c:v>0.35326015037593983</c:v>
                </c:pt>
                <c:pt idx="4781">
                  <c:v>0.35314893662728258</c:v>
                </c:pt>
                <c:pt idx="4782">
                  <c:v>0.35315892588614389</c:v>
                </c:pt>
                <c:pt idx="4783">
                  <c:v>0.35317957035445752</c:v>
                </c:pt>
                <c:pt idx="4784">
                  <c:v>0.35310964554242746</c:v>
                </c:pt>
                <c:pt idx="4785">
                  <c:v>0.35307235230934475</c:v>
                </c:pt>
                <c:pt idx="4786">
                  <c:v>0.35309632653061213</c:v>
                </c:pt>
                <c:pt idx="4787">
                  <c:v>0.35303505907626198</c:v>
                </c:pt>
                <c:pt idx="4788">
                  <c:v>0.35304371643394195</c:v>
                </c:pt>
                <c:pt idx="4789">
                  <c:v>0.35299310418904406</c:v>
                </c:pt>
                <c:pt idx="4790">
                  <c:v>0.36126554242749737</c:v>
                </c:pt>
                <c:pt idx="4791">
                  <c:v>0.35290586466165413</c:v>
                </c:pt>
                <c:pt idx="4792">
                  <c:v>0.35295447905477983</c:v>
                </c:pt>
                <c:pt idx="4793">
                  <c:v>0.35296113856068745</c:v>
                </c:pt>
                <c:pt idx="4794">
                  <c:v>0.35288988184747577</c:v>
                </c:pt>
                <c:pt idx="4795">
                  <c:v>0.35292650912996776</c:v>
                </c:pt>
                <c:pt idx="4796">
                  <c:v>0.35288588614393129</c:v>
                </c:pt>
                <c:pt idx="4797">
                  <c:v>0.35282128893662734</c:v>
                </c:pt>
                <c:pt idx="4798">
                  <c:v>0.35284459720730404</c:v>
                </c:pt>
                <c:pt idx="4799">
                  <c:v>0.35280397422126741</c:v>
                </c:pt>
                <c:pt idx="4800">
                  <c:v>0.352807969924812</c:v>
                </c:pt>
                <c:pt idx="4801">
                  <c:v>0.35278399570354446</c:v>
                </c:pt>
                <c:pt idx="4802">
                  <c:v>0.35280863587540284</c:v>
                </c:pt>
                <c:pt idx="4803">
                  <c:v>0.35272738990332969</c:v>
                </c:pt>
                <c:pt idx="4804">
                  <c:v>0.35269875402792694</c:v>
                </c:pt>
                <c:pt idx="4805">
                  <c:v>0.35276534908700319</c:v>
                </c:pt>
                <c:pt idx="4806">
                  <c:v>0.35270674543501607</c:v>
                </c:pt>
                <c:pt idx="4807">
                  <c:v>0.35285192266380228</c:v>
                </c:pt>
                <c:pt idx="4808">
                  <c:v>0.35268210526315785</c:v>
                </c:pt>
                <c:pt idx="4809">
                  <c:v>0.35268476906552104</c:v>
                </c:pt>
                <c:pt idx="4810">
                  <c:v>0.35261551020408161</c:v>
                </c:pt>
                <c:pt idx="4811">
                  <c:v>0.35284659505907623</c:v>
                </c:pt>
                <c:pt idx="4812">
                  <c:v>0.35250962406015041</c:v>
                </c:pt>
                <c:pt idx="4813">
                  <c:v>0.35249364124597204</c:v>
                </c:pt>
                <c:pt idx="4814">
                  <c:v>0.35249697099892591</c:v>
                </c:pt>
                <c:pt idx="4815">
                  <c:v>0.35985838882921589</c:v>
                </c:pt>
                <c:pt idx="4816">
                  <c:v>0.35249097744360902</c:v>
                </c:pt>
                <c:pt idx="4817">
                  <c:v>0.35243703544575722</c:v>
                </c:pt>
                <c:pt idx="4818">
                  <c:v>0.35240906552094525</c:v>
                </c:pt>
                <c:pt idx="4819">
                  <c:v>0.35881750805585394</c:v>
                </c:pt>
                <c:pt idx="4820">
                  <c:v>0.3523944146079484</c:v>
                </c:pt>
                <c:pt idx="4821">
                  <c:v>0.3524143931256713</c:v>
                </c:pt>
                <c:pt idx="4822">
                  <c:v>0.35231716433941995</c:v>
                </c:pt>
                <c:pt idx="4823">
                  <c:v>0.35209606874328669</c:v>
                </c:pt>
                <c:pt idx="4824">
                  <c:v>0.35227654135338349</c:v>
                </c:pt>
                <c:pt idx="4825">
                  <c:v>0.35226988184747582</c:v>
                </c:pt>
                <c:pt idx="4826">
                  <c:v>0.35227187969924811</c:v>
                </c:pt>
                <c:pt idx="4827">
                  <c:v>0.35222792696025773</c:v>
                </c:pt>
                <c:pt idx="4828">
                  <c:v>0.35209207303974233</c:v>
                </c:pt>
                <c:pt idx="4829">
                  <c:v>0.35214934479054777</c:v>
                </c:pt>
                <c:pt idx="4830">
                  <c:v>0.35214601503759396</c:v>
                </c:pt>
                <c:pt idx="4831">
                  <c:v>0.3599622771213748</c:v>
                </c:pt>
                <c:pt idx="4832">
                  <c:v>0.35204878625134267</c:v>
                </c:pt>
                <c:pt idx="4833">
                  <c:v>0.35201615467239528</c:v>
                </c:pt>
                <c:pt idx="4834">
                  <c:v>0.3519828571428571</c:v>
                </c:pt>
                <c:pt idx="4835">
                  <c:v>0.35194090225563907</c:v>
                </c:pt>
                <c:pt idx="4836">
                  <c:v>0.35188829215896889</c:v>
                </c:pt>
                <c:pt idx="4837">
                  <c:v>0.35180904403866814</c:v>
                </c:pt>
                <c:pt idx="4838">
                  <c:v>0.35173379162191193</c:v>
                </c:pt>
                <c:pt idx="4839">
                  <c:v>0.35167651987110637</c:v>
                </c:pt>
                <c:pt idx="4840">
                  <c:v>0.3515839527389904</c:v>
                </c:pt>
                <c:pt idx="4841">
                  <c:v>0.35170715359828136</c:v>
                </c:pt>
                <c:pt idx="4842">
                  <c:v>0.3515280128893663</c:v>
                </c:pt>
                <c:pt idx="4843">
                  <c:v>0.35146008592910849</c:v>
                </c:pt>
                <c:pt idx="4844">
                  <c:v>0.35144010741138565</c:v>
                </c:pt>
                <c:pt idx="4845">
                  <c:v>0.35136019334049406</c:v>
                </c:pt>
                <c:pt idx="4846">
                  <c:v>0.35138683136412452</c:v>
                </c:pt>
                <c:pt idx="4847">
                  <c:v>0.35128360902255634</c:v>
                </c:pt>
                <c:pt idx="4848">
                  <c:v>0.35123033297529532</c:v>
                </c:pt>
                <c:pt idx="4849">
                  <c:v>0.35111046186895811</c:v>
                </c:pt>
                <c:pt idx="4850">
                  <c:v>0.35101323308270682</c:v>
                </c:pt>
                <c:pt idx="4851">
                  <c:v>0.35101989258861443</c:v>
                </c:pt>
                <c:pt idx="4852">
                  <c:v>0.35094663802363046</c:v>
                </c:pt>
                <c:pt idx="4853">
                  <c:v>0.35073087003222331</c:v>
                </c:pt>
                <c:pt idx="4854">
                  <c:v>0.35061366272824918</c:v>
                </c:pt>
                <c:pt idx="4855">
                  <c:v>0.35055505907626205</c:v>
                </c:pt>
                <c:pt idx="4856">
                  <c:v>0.35068558539205152</c:v>
                </c:pt>
                <c:pt idx="4857">
                  <c:v>0.35045716433941998</c:v>
                </c:pt>
                <c:pt idx="4858">
                  <c:v>0.35037125671321162</c:v>
                </c:pt>
                <c:pt idx="4859">
                  <c:v>0.3501741353383459</c:v>
                </c:pt>
                <c:pt idx="4860">
                  <c:v>0.35721256713211597</c:v>
                </c:pt>
                <c:pt idx="4861">
                  <c:v>0.34947022556390966</c:v>
                </c:pt>
                <c:pt idx="4862">
                  <c:v>0.34932238453276043</c:v>
                </c:pt>
                <c:pt idx="4863">
                  <c:v>0.34911727175080548</c:v>
                </c:pt>
                <c:pt idx="4864">
                  <c:v>0.35665316863587537</c:v>
                </c:pt>
                <c:pt idx="4865">
                  <c:v>0.34906865735767995</c:v>
                </c:pt>
                <c:pt idx="4866">
                  <c:v>0.34901671321160038</c:v>
                </c:pt>
                <c:pt idx="4867">
                  <c:v>0.34898940923737914</c:v>
                </c:pt>
                <c:pt idx="4868">
                  <c:v>0.34894612244897955</c:v>
                </c:pt>
                <c:pt idx="4869">
                  <c:v>0.34882558539205155</c:v>
                </c:pt>
                <c:pt idx="4870">
                  <c:v>0.34875899033297536</c:v>
                </c:pt>
                <c:pt idx="4871">
                  <c:v>0.34878363050483357</c:v>
                </c:pt>
                <c:pt idx="4872">
                  <c:v>0.34864511278195492</c:v>
                </c:pt>
                <c:pt idx="4873">
                  <c:v>0.34864777658431789</c:v>
                </c:pt>
                <c:pt idx="4874">
                  <c:v>0.34852457572502682</c:v>
                </c:pt>
                <c:pt idx="4875">
                  <c:v>0.34849993555316866</c:v>
                </c:pt>
                <c:pt idx="4876">
                  <c:v>0.34838605800214817</c:v>
                </c:pt>
                <c:pt idx="4877">
                  <c:v>0.34838339419978515</c:v>
                </c:pt>
                <c:pt idx="4878">
                  <c:v>0.3482248979591836</c:v>
                </c:pt>
                <c:pt idx="4879">
                  <c:v>0.34797250268528457</c:v>
                </c:pt>
                <c:pt idx="4880">
                  <c:v>0.34785596133190116</c:v>
                </c:pt>
                <c:pt idx="4881">
                  <c:v>0.34772943071965623</c:v>
                </c:pt>
                <c:pt idx="4882">
                  <c:v>0.34767548872180448</c:v>
                </c:pt>
                <c:pt idx="4883">
                  <c:v>0.34736848549946292</c:v>
                </c:pt>
                <c:pt idx="4884">
                  <c:v>0.3471840171858217</c:v>
                </c:pt>
                <c:pt idx="4885">
                  <c:v>0.34710277121374861</c:v>
                </c:pt>
                <c:pt idx="4886">
                  <c:v>0.34697224489795919</c:v>
                </c:pt>
                <c:pt idx="4887">
                  <c:v>0.34693029001074116</c:v>
                </c:pt>
                <c:pt idx="4888">
                  <c:v>0.34678844253490865</c:v>
                </c:pt>
                <c:pt idx="4889">
                  <c:v>0.34679177228786251</c:v>
                </c:pt>
                <c:pt idx="4890">
                  <c:v>0.34673250268528466</c:v>
                </c:pt>
                <c:pt idx="4891">
                  <c:v>0.34669321160042954</c:v>
                </c:pt>
                <c:pt idx="4892">
                  <c:v>0.34661396348012891</c:v>
                </c:pt>
                <c:pt idx="4893">
                  <c:v>0.34656601503759404</c:v>
                </c:pt>
                <c:pt idx="4894">
                  <c:v>0.34646812030075186</c:v>
                </c:pt>
                <c:pt idx="4895">
                  <c:v>0.34637954887218048</c:v>
                </c:pt>
                <c:pt idx="4896">
                  <c:v>0.34632094522019324</c:v>
                </c:pt>
                <c:pt idx="4897">
                  <c:v>0.34620174006444687</c:v>
                </c:pt>
                <c:pt idx="4898">
                  <c:v>0.34615645542427492</c:v>
                </c:pt>
                <c:pt idx="4899">
                  <c:v>0.3461451342642321</c:v>
                </c:pt>
                <c:pt idx="4900">
                  <c:v>0.3460732116004297</c:v>
                </c:pt>
                <c:pt idx="4901">
                  <c:v>0.34623703544575724</c:v>
                </c:pt>
                <c:pt idx="4902">
                  <c:v>0.34590805585392048</c:v>
                </c:pt>
                <c:pt idx="4903">
                  <c:v>0.34581615467239518</c:v>
                </c:pt>
                <c:pt idx="4904">
                  <c:v>0.34578818474758316</c:v>
                </c:pt>
                <c:pt idx="4905">
                  <c:v>0.35228386680988177</c:v>
                </c:pt>
                <c:pt idx="4906">
                  <c:v>0.34562769065520937</c:v>
                </c:pt>
                <c:pt idx="4907">
                  <c:v>0.34554444683136409</c:v>
                </c:pt>
                <c:pt idx="4908">
                  <c:v>0.34547918367346947</c:v>
                </c:pt>
                <c:pt idx="4909">
                  <c:v>0.35330410311493016</c:v>
                </c:pt>
                <c:pt idx="4910">
                  <c:v>0.34530337271750805</c:v>
                </c:pt>
                <c:pt idx="4911">
                  <c:v>0.34524809881847462</c:v>
                </c:pt>
                <c:pt idx="4912">
                  <c:v>0.34514421052631572</c:v>
                </c:pt>
                <c:pt idx="4913">
                  <c:v>0.34512622986036529</c:v>
                </c:pt>
                <c:pt idx="4914">
                  <c:v>0.34508427497314709</c:v>
                </c:pt>
                <c:pt idx="4915">
                  <c:v>0.34489248120300758</c:v>
                </c:pt>
                <c:pt idx="4916">
                  <c:v>0.34481056928034365</c:v>
                </c:pt>
                <c:pt idx="4917">
                  <c:v>0.34473531686358749</c:v>
                </c:pt>
                <c:pt idx="4918">
                  <c:v>0.344652738990333</c:v>
                </c:pt>
                <c:pt idx="4919">
                  <c:v>0.34456749731471531</c:v>
                </c:pt>
                <c:pt idx="4920">
                  <c:v>0.34453819548872178</c:v>
                </c:pt>
                <c:pt idx="4921">
                  <c:v>0.34442232008592905</c:v>
                </c:pt>
                <c:pt idx="4922">
                  <c:v>0.34428912996777655</c:v>
                </c:pt>
                <c:pt idx="4923">
                  <c:v>0.34429645542427506</c:v>
                </c:pt>
                <c:pt idx="4924">
                  <c:v>0.34431843179377014</c:v>
                </c:pt>
                <c:pt idx="4925">
                  <c:v>0.34429112781954885</c:v>
                </c:pt>
                <c:pt idx="4926">
                  <c:v>0.34414794844253493</c:v>
                </c:pt>
                <c:pt idx="4927">
                  <c:v>0.34410466165413534</c:v>
                </c:pt>
                <c:pt idx="4928">
                  <c:v>0.34407735767991415</c:v>
                </c:pt>
                <c:pt idx="4929">
                  <c:v>0.34388223415682068</c:v>
                </c:pt>
                <c:pt idx="4930">
                  <c:v>0.34386092373791621</c:v>
                </c:pt>
                <c:pt idx="4931">
                  <c:v>0.34380698174006441</c:v>
                </c:pt>
                <c:pt idx="4932">
                  <c:v>0.34369110633727173</c:v>
                </c:pt>
                <c:pt idx="4933">
                  <c:v>0.34365847475832434</c:v>
                </c:pt>
                <c:pt idx="4934">
                  <c:v>0.34355192266380241</c:v>
                </c:pt>
                <c:pt idx="4935">
                  <c:v>0.34352595059076263</c:v>
                </c:pt>
                <c:pt idx="4936">
                  <c:v>0.34344137486573584</c:v>
                </c:pt>
                <c:pt idx="4937">
                  <c:v>0.34332483351235232</c:v>
                </c:pt>
                <c:pt idx="4938">
                  <c:v>0.34335946294307207</c:v>
                </c:pt>
                <c:pt idx="4939">
                  <c:v>0.34336146079484425</c:v>
                </c:pt>
                <c:pt idx="4940">
                  <c:v>0.3433041890440387</c:v>
                </c:pt>
                <c:pt idx="4941">
                  <c:v>0.34323692803437156</c:v>
                </c:pt>
                <c:pt idx="4942">
                  <c:v>0.34325757250268524</c:v>
                </c:pt>
                <c:pt idx="4943">
                  <c:v>0.3431743286788399</c:v>
                </c:pt>
                <c:pt idx="4944">
                  <c:v>0.3430937486573577</c:v>
                </c:pt>
                <c:pt idx="4945">
                  <c:v>0.34308975295381305</c:v>
                </c:pt>
                <c:pt idx="4946">
                  <c:v>0.34331084854994626</c:v>
                </c:pt>
                <c:pt idx="4947">
                  <c:v>0.34302648764769061</c:v>
                </c:pt>
                <c:pt idx="4948">
                  <c:v>0.34304846401718586</c:v>
                </c:pt>
                <c:pt idx="4949">
                  <c:v>0.34283136412459725</c:v>
                </c:pt>
                <c:pt idx="4950">
                  <c:v>0.35170249194414616</c:v>
                </c:pt>
                <c:pt idx="4951">
                  <c:v>0.34257430719656279</c:v>
                </c:pt>
                <c:pt idx="4952">
                  <c:v>0.34255632653061224</c:v>
                </c:pt>
                <c:pt idx="4953">
                  <c:v>0.34248307196562838</c:v>
                </c:pt>
                <c:pt idx="4954">
                  <c:v>0.3425203651987111</c:v>
                </c:pt>
                <c:pt idx="4955">
                  <c:v>0.34237918367346942</c:v>
                </c:pt>
                <c:pt idx="4956">
                  <c:v>0.34227396348012884</c:v>
                </c:pt>
                <c:pt idx="4957">
                  <c:v>0.34222068743286793</c:v>
                </c:pt>
                <c:pt idx="4958">
                  <c:v>0.34220936627282494</c:v>
                </c:pt>
                <c:pt idx="4959">
                  <c:v>0.34217273899033296</c:v>
                </c:pt>
                <c:pt idx="4960">
                  <c:v>0.34204287862513438</c:v>
                </c:pt>
                <c:pt idx="4961">
                  <c:v>0.34201224489795917</c:v>
                </c:pt>
                <c:pt idx="4962">
                  <c:v>0.34198027926960251</c:v>
                </c:pt>
                <c:pt idx="4963">
                  <c:v>0.34193432867883988</c:v>
                </c:pt>
                <c:pt idx="4964">
                  <c:v>0.34188504833512351</c:v>
                </c:pt>
                <c:pt idx="4965">
                  <c:v>0.3419196777658432</c:v>
                </c:pt>
                <c:pt idx="4966">
                  <c:v>0.34178448979591841</c:v>
                </c:pt>
                <c:pt idx="4967">
                  <c:v>0.34183776584317932</c:v>
                </c:pt>
                <c:pt idx="4968">
                  <c:v>0.34176584317937703</c:v>
                </c:pt>
                <c:pt idx="4969">
                  <c:v>0.34178448979591841</c:v>
                </c:pt>
                <c:pt idx="4970">
                  <c:v>0.34171123523093455</c:v>
                </c:pt>
                <c:pt idx="4971">
                  <c:v>0.34163798066595058</c:v>
                </c:pt>
                <c:pt idx="4972">
                  <c:v>0.3416353168635875</c:v>
                </c:pt>
                <c:pt idx="4973">
                  <c:v>0.34160201933404932</c:v>
                </c:pt>
                <c:pt idx="4974">
                  <c:v>0.34160401718582167</c:v>
                </c:pt>
                <c:pt idx="4975">
                  <c:v>0.34156539205155739</c:v>
                </c:pt>
                <c:pt idx="4976">
                  <c:v>0.34152610096670244</c:v>
                </c:pt>
                <c:pt idx="4977">
                  <c:v>0.34150945220193341</c:v>
                </c:pt>
                <c:pt idx="4978">
                  <c:v>0.34144951664876477</c:v>
                </c:pt>
                <c:pt idx="4979">
                  <c:v>0.34142287862513426</c:v>
                </c:pt>
                <c:pt idx="4980">
                  <c:v>0.341412223415682</c:v>
                </c:pt>
                <c:pt idx="4981">
                  <c:v>0.34141488721804514</c:v>
                </c:pt>
                <c:pt idx="4982">
                  <c:v>0.34137026852846403</c:v>
                </c:pt>
                <c:pt idx="4983">
                  <c:v>0.34138758324382379</c:v>
                </c:pt>
                <c:pt idx="4984">
                  <c:v>0.34132831364124594</c:v>
                </c:pt>
                <c:pt idx="4985">
                  <c:v>0.34129634801288938</c:v>
                </c:pt>
                <c:pt idx="4986">
                  <c:v>0.34130234156820616</c:v>
                </c:pt>
                <c:pt idx="4987">
                  <c:v>0.34129834586466162</c:v>
                </c:pt>
                <c:pt idx="4988">
                  <c:v>0.34118779806659505</c:v>
                </c:pt>
                <c:pt idx="4989">
                  <c:v>0.34119578947368417</c:v>
                </c:pt>
                <c:pt idx="4990">
                  <c:v>0.34114184747583243</c:v>
                </c:pt>
                <c:pt idx="4991">
                  <c:v>0.34158270676691732</c:v>
                </c:pt>
                <c:pt idx="4992">
                  <c:v>0.34113452201933409</c:v>
                </c:pt>
                <c:pt idx="4993">
                  <c:v>0.34116182599355532</c:v>
                </c:pt>
                <c:pt idx="4994">
                  <c:v>0.34109323308270667</c:v>
                </c:pt>
                <c:pt idx="4995">
                  <c:v>0.34121377013963478</c:v>
                </c:pt>
                <c:pt idx="4996">
                  <c:v>0.34114051557465092</c:v>
                </c:pt>
                <c:pt idx="4997">
                  <c:v>0.34106126745435006</c:v>
                </c:pt>
                <c:pt idx="4998">
                  <c:v>0.34109123523093449</c:v>
                </c:pt>
                <c:pt idx="4999">
                  <c:v>0.34884756176154674</c:v>
                </c:pt>
                <c:pt idx="5000">
                  <c:v>0.34100998925886139</c:v>
                </c:pt>
                <c:pt idx="5001">
                  <c:v>0.3409920085929109</c:v>
                </c:pt>
                <c:pt idx="5002">
                  <c:v>0.3409866809881848</c:v>
                </c:pt>
                <c:pt idx="5003">
                  <c:v>0.34103263157894737</c:v>
                </c:pt>
                <c:pt idx="5004">
                  <c:v>0.34100732545649842</c:v>
                </c:pt>
                <c:pt idx="5005">
                  <c:v>0.34101931256713214</c:v>
                </c:pt>
                <c:pt idx="5006">
                  <c:v>0.34102464017185818</c:v>
                </c:pt>
                <c:pt idx="5007">
                  <c:v>0.34101465091299682</c:v>
                </c:pt>
                <c:pt idx="5008">
                  <c:v>0.34098068743286791</c:v>
                </c:pt>
                <c:pt idx="5009">
                  <c:v>0.34083950590762618</c:v>
                </c:pt>
                <c:pt idx="5010">
                  <c:v>0.34070232008592916</c:v>
                </c:pt>
                <c:pt idx="5011">
                  <c:v>0.3406230719656283</c:v>
                </c:pt>
                <c:pt idx="5012">
                  <c:v>0.34051651987110626</c:v>
                </c:pt>
                <c:pt idx="5013">
                  <c:v>0.34043460794844266</c:v>
                </c:pt>
                <c:pt idx="5014">
                  <c:v>0.34035535982814169</c:v>
                </c:pt>
                <c:pt idx="5015">
                  <c:v>0.34023682062298594</c:v>
                </c:pt>
                <c:pt idx="5016">
                  <c:v>0.3401968635875402</c:v>
                </c:pt>
                <c:pt idx="5017">
                  <c:v>0.34009164339419984</c:v>
                </c:pt>
                <c:pt idx="5018">
                  <c:v>0.34006234156820625</c:v>
                </c:pt>
                <c:pt idx="5019">
                  <c:v>0.33992915145005365</c:v>
                </c:pt>
                <c:pt idx="5020">
                  <c:v>0.33983258861439308</c:v>
                </c:pt>
                <c:pt idx="5021">
                  <c:v>0.33980328678839966</c:v>
                </c:pt>
                <c:pt idx="5022">
                  <c:v>0.33981327604726091</c:v>
                </c:pt>
                <c:pt idx="5023">
                  <c:v>0.33975267454350161</c:v>
                </c:pt>
                <c:pt idx="5024">
                  <c:v>0.33967808807733618</c:v>
                </c:pt>
                <c:pt idx="5025">
                  <c:v>0.33951892588614402</c:v>
                </c:pt>
                <c:pt idx="5026">
                  <c:v>0.3395049409237379</c:v>
                </c:pt>
                <c:pt idx="5027">
                  <c:v>0.33934244897959193</c:v>
                </c:pt>
                <c:pt idx="5028">
                  <c:v>0.33923789473684207</c:v>
                </c:pt>
                <c:pt idx="5029">
                  <c:v>0.33908805585392043</c:v>
                </c:pt>
                <c:pt idx="5030">
                  <c:v>0.33905209452201929</c:v>
                </c:pt>
                <c:pt idx="5031">
                  <c:v>0.33895752953813113</c:v>
                </c:pt>
                <c:pt idx="5032">
                  <c:v>0.33922390977443612</c:v>
                </c:pt>
                <c:pt idx="5033">
                  <c:v>0.33883765843179386</c:v>
                </c:pt>
                <c:pt idx="5034">
                  <c:v>0.33887761546723955</c:v>
                </c:pt>
                <c:pt idx="5035">
                  <c:v>0.33876240601503754</c:v>
                </c:pt>
                <c:pt idx="5036">
                  <c:v>0.33899349087003222</c:v>
                </c:pt>
                <c:pt idx="5037">
                  <c:v>0.33871645542427498</c:v>
                </c:pt>
                <c:pt idx="5038">
                  <c:v>0.33867982814178305</c:v>
                </c:pt>
                <c:pt idx="5039">
                  <c:v>0.33869114930182603</c:v>
                </c:pt>
                <c:pt idx="5040">
                  <c:v>0.34696958109559611</c:v>
                </c:pt>
                <c:pt idx="5041">
                  <c:v>0.33865718582169713</c:v>
                </c:pt>
                <c:pt idx="5042">
                  <c:v>0.33866251342642317</c:v>
                </c:pt>
                <c:pt idx="5043">
                  <c:v>0.33869714285714286</c:v>
                </c:pt>
                <c:pt idx="5044">
                  <c:v>0.34643815252416765</c:v>
                </c:pt>
                <c:pt idx="5045">
                  <c:v>0.33854397422126736</c:v>
                </c:pt>
                <c:pt idx="5046">
                  <c:v>0.33852932330827068</c:v>
                </c:pt>
                <c:pt idx="5047">
                  <c:v>0.33855729323308276</c:v>
                </c:pt>
                <c:pt idx="5048">
                  <c:v>0.33855263157894733</c:v>
                </c:pt>
                <c:pt idx="5049">
                  <c:v>0.33860723952738986</c:v>
                </c:pt>
                <c:pt idx="5050">
                  <c:v>0.3385106766917293</c:v>
                </c:pt>
                <c:pt idx="5051">
                  <c:v>0.3384800429645542</c:v>
                </c:pt>
                <c:pt idx="5052">
                  <c:v>0.33842610096670245</c:v>
                </c:pt>
                <c:pt idx="5053">
                  <c:v>0.33836150375939855</c:v>
                </c:pt>
                <c:pt idx="5054">
                  <c:v>0.33835284640171864</c:v>
                </c:pt>
                <c:pt idx="5055">
                  <c:v>0.33840745435016112</c:v>
                </c:pt>
                <c:pt idx="5056">
                  <c:v>0.33833553168635866</c:v>
                </c:pt>
                <c:pt idx="5057">
                  <c:v>0.33834552094522019</c:v>
                </c:pt>
                <c:pt idx="5058">
                  <c:v>0.33833020408163272</c:v>
                </c:pt>
                <c:pt idx="5059">
                  <c:v>0.33835883995703536</c:v>
                </c:pt>
                <c:pt idx="5060">
                  <c:v>0.33832088077336198</c:v>
                </c:pt>
                <c:pt idx="5061">
                  <c:v>0.33828691729323307</c:v>
                </c:pt>
                <c:pt idx="5062">
                  <c:v>0.33825828141783032</c:v>
                </c:pt>
                <c:pt idx="5063">
                  <c:v>0.33823763694951664</c:v>
                </c:pt>
                <c:pt idx="5064">
                  <c:v>0.33824895810955957</c:v>
                </c:pt>
                <c:pt idx="5065">
                  <c:v>0.33825428571428567</c:v>
                </c:pt>
                <c:pt idx="5066">
                  <c:v>0.33816238453276048</c:v>
                </c:pt>
                <c:pt idx="5067">
                  <c:v>0.33817370569280347</c:v>
                </c:pt>
                <c:pt idx="5068">
                  <c:v>0.33814240601503753</c:v>
                </c:pt>
                <c:pt idx="5069">
                  <c:v>0.33812375939849626</c:v>
                </c:pt>
                <c:pt idx="5070">
                  <c:v>0.33811443609022557</c:v>
                </c:pt>
                <c:pt idx="5071">
                  <c:v>0.33807181525241675</c:v>
                </c:pt>
                <c:pt idx="5072">
                  <c:v>0.33814706766917291</c:v>
                </c:pt>
                <c:pt idx="5073">
                  <c:v>0.33811177228786249</c:v>
                </c:pt>
                <c:pt idx="5074">
                  <c:v>0.33811177228786249</c:v>
                </c:pt>
                <c:pt idx="5075">
                  <c:v>0.3379892373791622</c:v>
                </c:pt>
                <c:pt idx="5076">
                  <c:v>0.33801920515574641</c:v>
                </c:pt>
                <c:pt idx="5077">
                  <c:v>0.33815705692803444</c:v>
                </c:pt>
                <c:pt idx="5078">
                  <c:v>0.337972588614393</c:v>
                </c:pt>
                <c:pt idx="5079">
                  <c:v>0.33791331901181526</c:v>
                </c:pt>
                <c:pt idx="5080">
                  <c:v>0.3378114285714286</c:v>
                </c:pt>
                <c:pt idx="5081">
                  <c:v>0.33801187969924812</c:v>
                </c:pt>
                <c:pt idx="5082">
                  <c:v>0.33771686358754027</c:v>
                </c:pt>
                <c:pt idx="5083">
                  <c:v>0.33767424274973151</c:v>
                </c:pt>
                <c:pt idx="5084">
                  <c:v>0.33763894736842109</c:v>
                </c:pt>
                <c:pt idx="5085">
                  <c:v>0.34696958109559611</c:v>
                </c:pt>
                <c:pt idx="5086">
                  <c:v>0.33767024704618687</c:v>
                </c:pt>
                <c:pt idx="5087">
                  <c:v>0.33765293233082705</c:v>
                </c:pt>
                <c:pt idx="5088">
                  <c:v>0.33765959183673466</c:v>
                </c:pt>
                <c:pt idx="5089">
                  <c:v>0.3461358109559613</c:v>
                </c:pt>
                <c:pt idx="5090">
                  <c:v>0.33759832438238446</c:v>
                </c:pt>
                <c:pt idx="5091">
                  <c:v>0.3375756820622986</c:v>
                </c:pt>
                <c:pt idx="5092">
                  <c:v>0.33756369495166483</c:v>
                </c:pt>
                <c:pt idx="5093">
                  <c:v>0.33750242749731474</c:v>
                </c:pt>
                <c:pt idx="5094">
                  <c:v>0.33746912996777662</c:v>
                </c:pt>
                <c:pt idx="5095">
                  <c:v>0.33754371643394193</c:v>
                </c:pt>
                <c:pt idx="5096">
                  <c:v>0.33747512352309339</c:v>
                </c:pt>
                <c:pt idx="5097">
                  <c:v>0.33751108485499459</c:v>
                </c:pt>
                <c:pt idx="5098">
                  <c:v>0.33747445757250272</c:v>
                </c:pt>
                <c:pt idx="5099">
                  <c:v>0.3374338345864662</c:v>
                </c:pt>
                <c:pt idx="5100">
                  <c:v>0.33741785177228789</c:v>
                </c:pt>
                <c:pt idx="5101">
                  <c:v>0.33745181525241674</c:v>
                </c:pt>
                <c:pt idx="5102">
                  <c:v>0.33743583243823838</c:v>
                </c:pt>
                <c:pt idx="5103">
                  <c:v>0.33741651987110632</c:v>
                </c:pt>
                <c:pt idx="5104">
                  <c:v>0.33739187969924805</c:v>
                </c:pt>
                <c:pt idx="5105">
                  <c:v>0.33739520945220186</c:v>
                </c:pt>
                <c:pt idx="5106">
                  <c:v>0.33734193340494095</c:v>
                </c:pt>
                <c:pt idx="5107">
                  <c:v>0.33729731471535984</c:v>
                </c:pt>
                <c:pt idx="5108">
                  <c:v>0.33727600429645538</c:v>
                </c:pt>
                <c:pt idx="5109">
                  <c:v>0.33731462943071966</c:v>
                </c:pt>
                <c:pt idx="5110">
                  <c:v>0.33722272824919447</c:v>
                </c:pt>
                <c:pt idx="5111">
                  <c:v>0.33722672395273895</c:v>
                </c:pt>
                <c:pt idx="5112">
                  <c:v>0.33722672395273895</c:v>
                </c:pt>
                <c:pt idx="5113">
                  <c:v>0.33723071965628354</c:v>
                </c:pt>
                <c:pt idx="5114">
                  <c:v>0.33710485499462955</c:v>
                </c:pt>
                <c:pt idx="5115">
                  <c:v>0.33718143931256722</c:v>
                </c:pt>
                <c:pt idx="5116">
                  <c:v>0.3372087432867884</c:v>
                </c:pt>
                <c:pt idx="5117">
                  <c:v>0.33715946294307197</c:v>
                </c:pt>
                <c:pt idx="5118">
                  <c:v>0.3370848764769066</c:v>
                </c:pt>
                <c:pt idx="5119">
                  <c:v>0.33713149301825995</c:v>
                </c:pt>
                <c:pt idx="5120">
                  <c:v>0.33713548872180449</c:v>
                </c:pt>
                <c:pt idx="5121">
                  <c:v>0.33712949516648766</c:v>
                </c:pt>
                <c:pt idx="5122">
                  <c:v>0.33736390977443609</c:v>
                </c:pt>
                <c:pt idx="5123">
                  <c:v>0.33710885069817403</c:v>
                </c:pt>
                <c:pt idx="5124">
                  <c:v>0.33710219119226636</c:v>
                </c:pt>
                <c:pt idx="5125">
                  <c:v>0.33703626208378096</c:v>
                </c:pt>
                <c:pt idx="5126">
                  <c:v>0.33717810955961336</c:v>
                </c:pt>
                <c:pt idx="5127">
                  <c:v>0.33705224489795915</c:v>
                </c:pt>
                <c:pt idx="5128">
                  <c:v>0.33700629430719659</c:v>
                </c:pt>
                <c:pt idx="5129">
                  <c:v>0.3370202792696026</c:v>
                </c:pt>
                <c:pt idx="5130">
                  <c:v>0.34372240601503762</c:v>
                </c:pt>
                <c:pt idx="5131">
                  <c:v>0.33698165413533832</c:v>
                </c:pt>
                <c:pt idx="5132">
                  <c:v>0.33689441460794844</c:v>
                </c:pt>
                <c:pt idx="5133">
                  <c:v>0.33692904403866814</c:v>
                </c:pt>
                <c:pt idx="5134">
                  <c:v>0.34522612244897966</c:v>
                </c:pt>
                <c:pt idx="5135">
                  <c:v>0.33694569280343711</c:v>
                </c:pt>
                <c:pt idx="5136">
                  <c:v>0.33695501611170781</c:v>
                </c:pt>
                <c:pt idx="5137">
                  <c:v>0.33696034371643396</c:v>
                </c:pt>
                <c:pt idx="5138">
                  <c:v>0.33693104189044032</c:v>
                </c:pt>
                <c:pt idx="5139">
                  <c:v>0.33694769065520946</c:v>
                </c:pt>
                <c:pt idx="5140">
                  <c:v>0.33688975295381307</c:v>
                </c:pt>
                <c:pt idx="5141">
                  <c:v>0.33683114930182595</c:v>
                </c:pt>
                <c:pt idx="5142">
                  <c:v>0.33683114930182595</c:v>
                </c:pt>
                <c:pt idx="5143">
                  <c:v>0.33684180451127826</c:v>
                </c:pt>
                <c:pt idx="5144">
                  <c:v>0.3368331471535983</c:v>
                </c:pt>
                <c:pt idx="5145">
                  <c:v>0.33687843179377014</c:v>
                </c:pt>
                <c:pt idx="5146">
                  <c:v>0.33686977443609029</c:v>
                </c:pt>
                <c:pt idx="5147">
                  <c:v>0.33678653061224495</c:v>
                </c:pt>
                <c:pt idx="5148">
                  <c:v>0.33676322234156814</c:v>
                </c:pt>
                <c:pt idx="5149">
                  <c:v>0.33672726100966693</c:v>
                </c:pt>
                <c:pt idx="5150">
                  <c:v>0.33675389903329744</c:v>
                </c:pt>
                <c:pt idx="5151">
                  <c:v>0.33674257787325451</c:v>
                </c:pt>
                <c:pt idx="5152">
                  <c:v>0.33672859291084867</c:v>
                </c:pt>
                <c:pt idx="5153">
                  <c:v>0.33675656283566063</c:v>
                </c:pt>
                <c:pt idx="5154">
                  <c:v>0.33676854994629435</c:v>
                </c:pt>
                <c:pt idx="5155">
                  <c:v>0.33674457572502686</c:v>
                </c:pt>
                <c:pt idx="5156">
                  <c:v>0.33673858216970998</c:v>
                </c:pt>
                <c:pt idx="5157">
                  <c:v>0.33674723952738983</c:v>
                </c:pt>
                <c:pt idx="5158">
                  <c:v>0.33674590762620843</c:v>
                </c:pt>
                <c:pt idx="5159">
                  <c:v>0.33673458646616539</c:v>
                </c:pt>
                <c:pt idx="5160">
                  <c:v>0.33672659505907626</c:v>
                </c:pt>
                <c:pt idx="5161">
                  <c:v>0.33669129967776584</c:v>
                </c:pt>
                <c:pt idx="5162">
                  <c:v>0.33663935553168628</c:v>
                </c:pt>
                <c:pt idx="5163">
                  <c:v>0.33660006444683149</c:v>
                </c:pt>
                <c:pt idx="5164">
                  <c:v>0.33658807733619761</c:v>
                </c:pt>
                <c:pt idx="5165">
                  <c:v>0.3365993984962406</c:v>
                </c:pt>
                <c:pt idx="5166">
                  <c:v>0.33662337271750803</c:v>
                </c:pt>
                <c:pt idx="5167">
                  <c:v>0.33665866809881845</c:v>
                </c:pt>
                <c:pt idx="5168">
                  <c:v>0.33664668098818473</c:v>
                </c:pt>
                <c:pt idx="5169">
                  <c:v>0.33658341568206229</c:v>
                </c:pt>
                <c:pt idx="5170">
                  <c:v>0.33658541353383464</c:v>
                </c:pt>
                <c:pt idx="5171">
                  <c:v>0.3366926315789473</c:v>
                </c:pt>
                <c:pt idx="5172">
                  <c:v>0.33635632653061226</c:v>
                </c:pt>
                <c:pt idx="5173">
                  <c:v>0.33654412459720728</c:v>
                </c:pt>
                <c:pt idx="5174">
                  <c:v>0.3367652201933406</c:v>
                </c:pt>
                <c:pt idx="5175">
                  <c:v>0.34657533834586463</c:v>
                </c:pt>
                <c:pt idx="5176">
                  <c:v>0.33765759398496242</c:v>
                </c:pt>
                <c:pt idx="5177">
                  <c:v>0.33773417830290015</c:v>
                </c:pt>
                <c:pt idx="5178">
                  <c:v>0.33777013963480135</c:v>
                </c:pt>
                <c:pt idx="5179">
                  <c:v>0.34488515574650913</c:v>
                </c:pt>
                <c:pt idx="5180">
                  <c:v>0.33781808807733615</c:v>
                </c:pt>
                <c:pt idx="5181">
                  <c:v>0.33783273899033295</c:v>
                </c:pt>
                <c:pt idx="5182">
                  <c:v>0.33791331901181526</c:v>
                </c:pt>
                <c:pt idx="5183">
                  <c:v>0.3378900107411385</c:v>
                </c:pt>
                <c:pt idx="5184">
                  <c:v>0.33796659505907628</c:v>
                </c:pt>
                <c:pt idx="5185">
                  <c:v>0.33795860365198716</c:v>
                </c:pt>
                <c:pt idx="5186">
                  <c:v>0.33795527389903324</c:v>
                </c:pt>
                <c:pt idx="5187">
                  <c:v>0.33794728249194417</c:v>
                </c:pt>
                <c:pt idx="5188">
                  <c:v>0.33792996777658435</c:v>
                </c:pt>
                <c:pt idx="5189">
                  <c:v>0.33785071965628355</c:v>
                </c:pt>
                <c:pt idx="5190">
                  <c:v>0.33783074113856065</c:v>
                </c:pt>
                <c:pt idx="5191">
                  <c:v>0.33781076262083787</c:v>
                </c:pt>
                <c:pt idx="5192">
                  <c:v>0.33774083780880781</c:v>
                </c:pt>
                <c:pt idx="5193">
                  <c:v>0.33771752953813111</c:v>
                </c:pt>
                <c:pt idx="5194">
                  <c:v>0.33766758324382384</c:v>
                </c:pt>
                <c:pt idx="5195">
                  <c:v>0.33764094522019344</c:v>
                </c:pt>
                <c:pt idx="5196">
                  <c:v>0.33765959183673466</c:v>
                </c:pt>
                <c:pt idx="5197">
                  <c:v>0.33762562835660587</c:v>
                </c:pt>
                <c:pt idx="5198">
                  <c:v>0.3376442749731472</c:v>
                </c:pt>
                <c:pt idx="5199">
                  <c:v>0.33758234156820627</c:v>
                </c:pt>
                <c:pt idx="5200">
                  <c:v>0.33766292158968847</c:v>
                </c:pt>
                <c:pt idx="5201">
                  <c:v>0.33762229860365195</c:v>
                </c:pt>
                <c:pt idx="5202">
                  <c:v>0.33758567132116007</c:v>
                </c:pt>
                <c:pt idx="5203">
                  <c:v>0.33731596133190123</c:v>
                </c:pt>
                <c:pt idx="5204">
                  <c:v>0.33707888292158961</c:v>
                </c:pt>
                <c:pt idx="5205">
                  <c:v>0.33687177228786247</c:v>
                </c:pt>
                <c:pt idx="5206">
                  <c:v>0.33648152524167563</c:v>
                </c:pt>
                <c:pt idx="5207">
                  <c:v>0.33614055853920516</c:v>
                </c:pt>
                <c:pt idx="5208">
                  <c:v>0.33606197636949514</c:v>
                </c:pt>
                <c:pt idx="5209">
                  <c:v>0.33606796992481208</c:v>
                </c:pt>
                <c:pt idx="5210">
                  <c:v>0.33600870032223418</c:v>
                </c:pt>
                <c:pt idx="5211">
                  <c:v>0.33600803437164345</c:v>
                </c:pt>
                <c:pt idx="5212">
                  <c:v>0.33654612244897952</c:v>
                </c:pt>
                <c:pt idx="5213">
                  <c:v>0.33607462943071958</c:v>
                </c:pt>
                <c:pt idx="5214">
                  <c:v>0.33601402792696022</c:v>
                </c:pt>
                <c:pt idx="5215">
                  <c:v>0.33600070891514505</c:v>
                </c:pt>
                <c:pt idx="5216">
                  <c:v>0.33598272824919445</c:v>
                </c:pt>
                <c:pt idx="5217">
                  <c:v>0.33594943071965627</c:v>
                </c:pt>
                <c:pt idx="5218">
                  <c:v>0.33598605800214826</c:v>
                </c:pt>
                <c:pt idx="5219">
                  <c:v>0.33599604726100973</c:v>
                </c:pt>
                <c:pt idx="5220">
                  <c:v>0.33620515574650917</c:v>
                </c:pt>
                <c:pt idx="5221">
                  <c:v>0.33606796992481208</c:v>
                </c:pt>
                <c:pt idx="5222">
                  <c:v>0.33603200859291088</c:v>
                </c:pt>
                <c:pt idx="5223">
                  <c:v>0.33602734693877545</c:v>
                </c:pt>
                <c:pt idx="5224">
                  <c:v>0.34460745435016105</c:v>
                </c:pt>
                <c:pt idx="5225">
                  <c:v>0.33607929108485501</c:v>
                </c:pt>
                <c:pt idx="5226">
                  <c:v>0.33604000000000006</c:v>
                </c:pt>
                <c:pt idx="5227">
                  <c:v>0.3360220193340494</c:v>
                </c:pt>
                <c:pt idx="5228">
                  <c:v>0.33602534908700327</c:v>
                </c:pt>
                <c:pt idx="5229">
                  <c:v>0.33602002148227711</c:v>
                </c:pt>
                <c:pt idx="5230">
                  <c:v>0.33593011815252416</c:v>
                </c:pt>
                <c:pt idx="5231">
                  <c:v>0.33599404940923738</c:v>
                </c:pt>
                <c:pt idx="5232">
                  <c:v>0.335975402792696</c:v>
                </c:pt>
                <c:pt idx="5233">
                  <c:v>0.33585353383458638</c:v>
                </c:pt>
                <c:pt idx="5234">
                  <c:v>0.33587750805585392</c:v>
                </c:pt>
                <c:pt idx="5235">
                  <c:v>0.3358835016111707</c:v>
                </c:pt>
                <c:pt idx="5236">
                  <c:v>0.33586152524167562</c:v>
                </c:pt>
                <c:pt idx="5237">
                  <c:v>0.33588816326530618</c:v>
                </c:pt>
                <c:pt idx="5238">
                  <c:v>0.33594943071965627</c:v>
                </c:pt>
                <c:pt idx="5239">
                  <c:v>0.33585952738990343</c:v>
                </c:pt>
                <c:pt idx="5240">
                  <c:v>0.34371574650913</c:v>
                </c:pt>
                <c:pt idx="5241">
                  <c:v>0.33583555316863595</c:v>
                </c:pt>
                <c:pt idx="5242">
                  <c:v>0.33572567132116005</c:v>
                </c:pt>
                <c:pt idx="5243">
                  <c:v>0.33583954887218048</c:v>
                </c:pt>
                <c:pt idx="5244">
                  <c:v>0.33582689581095593</c:v>
                </c:pt>
                <c:pt idx="5245">
                  <c:v>0.33580491944146074</c:v>
                </c:pt>
                <c:pt idx="5246">
                  <c:v>0.33576829215896886</c:v>
                </c:pt>
                <c:pt idx="5247">
                  <c:v>0.33577095596133189</c:v>
                </c:pt>
                <c:pt idx="5248">
                  <c:v>0.3358135767991407</c:v>
                </c:pt>
                <c:pt idx="5249">
                  <c:v>0.33583288936627287</c:v>
                </c:pt>
                <c:pt idx="5250">
                  <c:v>0.33581823845327596</c:v>
                </c:pt>
                <c:pt idx="5251">
                  <c:v>0.33575164339419972</c:v>
                </c:pt>
                <c:pt idx="5252">
                  <c:v>0.33581157894736841</c:v>
                </c:pt>
                <c:pt idx="5253">
                  <c:v>0.3357829430719656</c:v>
                </c:pt>
                <c:pt idx="5254">
                  <c:v>0.33577295381310424</c:v>
                </c:pt>
                <c:pt idx="5255">
                  <c:v>0.33577561761546726</c:v>
                </c:pt>
                <c:pt idx="5256">
                  <c:v>0.33574964554242753</c:v>
                </c:pt>
                <c:pt idx="5257">
                  <c:v>0.33567439312567127</c:v>
                </c:pt>
                <c:pt idx="5258">
                  <c:v>0.33564309344790549</c:v>
                </c:pt>
                <c:pt idx="5259">
                  <c:v>0.33573099892588609</c:v>
                </c:pt>
                <c:pt idx="5260">
                  <c:v>0.33571035445757241</c:v>
                </c:pt>
                <c:pt idx="5261">
                  <c:v>0.33601336197636944</c:v>
                </c:pt>
                <c:pt idx="5262">
                  <c:v>0.33570702470461861</c:v>
                </c:pt>
                <c:pt idx="5263">
                  <c:v>0.3356410955961332</c:v>
                </c:pt>
                <c:pt idx="5264">
                  <c:v>0.33561046186895804</c:v>
                </c:pt>
                <c:pt idx="5265">
                  <c:v>0.34260027926960263</c:v>
                </c:pt>
                <c:pt idx="5266">
                  <c:v>0.33562577873254568</c:v>
                </c:pt>
                <c:pt idx="5267">
                  <c:v>0.33559381310418901</c:v>
                </c:pt>
                <c:pt idx="5268">
                  <c:v>0.33561312567132123</c:v>
                </c:pt>
                <c:pt idx="5269">
                  <c:v>0.34372240601503762</c:v>
                </c:pt>
                <c:pt idx="5270">
                  <c:v>0.33558182599355529</c:v>
                </c:pt>
                <c:pt idx="5271">
                  <c:v>0.33559847475832433</c:v>
                </c:pt>
                <c:pt idx="5272">
                  <c:v>0.33554386680988191</c:v>
                </c:pt>
                <c:pt idx="5273">
                  <c:v>0.33557849624060143</c:v>
                </c:pt>
                <c:pt idx="5274">
                  <c:v>0.33554986036519868</c:v>
                </c:pt>
                <c:pt idx="5275">
                  <c:v>0.33561312567132123</c:v>
                </c:pt>
                <c:pt idx="5276">
                  <c:v>0.3356084640171858</c:v>
                </c:pt>
                <c:pt idx="5277">
                  <c:v>0.33561046186895804</c:v>
                </c:pt>
                <c:pt idx="5278">
                  <c:v>0.33555785177228786</c:v>
                </c:pt>
                <c:pt idx="5279">
                  <c:v>0.33555385606874333</c:v>
                </c:pt>
                <c:pt idx="5280">
                  <c:v>0.33555651987110641</c:v>
                </c:pt>
                <c:pt idx="5281">
                  <c:v>0.34516418904403862</c:v>
                </c:pt>
                <c:pt idx="5282">
                  <c:v>0.33554719656283555</c:v>
                </c:pt>
                <c:pt idx="5283">
                  <c:v>0.33552921589688506</c:v>
                </c:pt>
                <c:pt idx="5284">
                  <c:v>0.33555851772287859</c:v>
                </c:pt>
                <c:pt idx="5285">
                  <c:v>0.33556983888292158</c:v>
                </c:pt>
                <c:pt idx="5286">
                  <c:v>0.33549125671321156</c:v>
                </c:pt>
                <c:pt idx="5287">
                  <c:v>0.33548992481203005</c:v>
                </c:pt>
                <c:pt idx="5288">
                  <c:v>0.33557849624060143</c:v>
                </c:pt>
                <c:pt idx="5289">
                  <c:v>0.33556451127819553</c:v>
                </c:pt>
                <c:pt idx="5290">
                  <c:v>0.33556584317937699</c:v>
                </c:pt>
                <c:pt idx="5291">
                  <c:v>0.33552122448979593</c:v>
                </c:pt>
                <c:pt idx="5292">
                  <c:v>0.33553587540279273</c:v>
                </c:pt>
                <c:pt idx="5293">
                  <c:v>0.33543598281417836</c:v>
                </c:pt>
                <c:pt idx="5294">
                  <c:v>0.33544863587540275</c:v>
                </c:pt>
                <c:pt idx="5295">
                  <c:v>0.33549125671321156</c:v>
                </c:pt>
                <c:pt idx="5296">
                  <c:v>0.33542133190118151</c:v>
                </c:pt>
                <c:pt idx="5297">
                  <c:v>0.33545263157894739</c:v>
                </c:pt>
                <c:pt idx="5298">
                  <c:v>0.33534607948442535</c:v>
                </c:pt>
                <c:pt idx="5299">
                  <c:v>0.33539269602577876</c:v>
                </c:pt>
                <c:pt idx="5300">
                  <c:v>0.33539336197636954</c:v>
                </c:pt>
                <c:pt idx="5301">
                  <c:v>0.33539802363050486</c:v>
                </c:pt>
                <c:pt idx="5302">
                  <c:v>0.33543931256713205</c:v>
                </c:pt>
                <c:pt idx="5303">
                  <c:v>0.33539203007518797</c:v>
                </c:pt>
                <c:pt idx="5304">
                  <c:v>0.33533276047261013</c:v>
                </c:pt>
                <c:pt idx="5305">
                  <c:v>0.33532809881847481</c:v>
                </c:pt>
                <c:pt idx="5306">
                  <c:v>0.33552255639097744</c:v>
                </c:pt>
                <c:pt idx="5307">
                  <c:v>0.33519157894736851</c:v>
                </c:pt>
                <c:pt idx="5308">
                  <c:v>0.33525151450053708</c:v>
                </c:pt>
                <c:pt idx="5309">
                  <c:v>0.33532676691729324</c:v>
                </c:pt>
                <c:pt idx="5310">
                  <c:v>0.3410839097744362</c:v>
                </c:pt>
                <c:pt idx="5311">
                  <c:v>0.33525750805585386</c:v>
                </c:pt>
                <c:pt idx="5312">
                  <c:v>0.33527082706766909</c:v>
                </c:pt>
                <c:pt idx="5313">
                  <c:v>0.33524885069817401</c:v>
                </c:pt>
                <c:pt idx="5314">
                  <c:v>0.34404872180451129</c:v>
                </c:pt>
                <c:pt idx="5315">
                  <c:v>0.33516294307196559</c:v>
                </c:pt>
                <c:pt idx="5316">
                  <c:v>0.33514962406015036</c:v>
                </c:pt>
                <c:pt idx="5317">
                  <c:v>0.33512431793770142</c:v>
                </c:pt>
                <c:pt idx="5318">
                  <c:v>0.33518558539205151</c:v>
                </c:pt>
                <c:pt idx="5319">
                  <c:v>0.33513297529538127</c:v>
                </c:pt>
                <c:pt idx="5320">
                  <c:v>0.33516294307196559</c:v>
                </c:pt>
                <c:pt idx="5321">
                  <c:v>0.33515495166487647</c:v>
                </c:pt>
                <c:pt idx="5322">
                  <c:v>0.33519823845327601</c:v>
                </c:pt>
                <c:pt idx="5323">
                  <c:v>0.33514163265306124</c:v>
                </c:pt>
                <c:pt idx="5324">
                  <c:v>0.33513430719656279</c:v>
                </c:pt>
                <c:pt idx="5325">
                  <c:v>0.33513230934479049</c:v>
                </c:pt>
                <c:pt idx="5326">
                  <c:v>0.33505572502685282</c:v>
                </c:pt>
                <c:pt idx="5327">
                  <c:v>0.33507703544575723</c:v>
                </c:pt>
                <c:pt idx="5328">
                  <c:v>0.3350350805585392</c:v>
                </c:pt>
                <c:pt idx="5329">
                  <c:v>0.33505705692803439</c:v>
                </c:pt>
                <c:pt idx="5330">
                  <c:v>0.33498180451127818</c:v>
                </c:pt>
                <c:pt idx="5331">
                  <c:v>0.33499712137486576</c:v>
                </c:pt>
                <c:pt idx="5332">
                  <c:v>0.3350024489795918</c:v>
                </c:pt>
                <c:pt idx="5333">
                  <c:v>0.33502908700322231</c:v>
                </c:pt>
                <c:pt idx="5334">
                  <c:v>0.33495716433942002</c:v>
                </c:pt>
                <c:pt idx="5335">
                  <c:v>0.33498380236305053</c:v>
                </c:pt>
                <c:pt idx="5336">
                  <c:v>0.3350044468313641</c:v>
                </c:pt>
                <c:pt idx="5337">
                  <c:v>0.33492919441460789</c:v>
                </c:pt>
                <c:pt idx="5338">
                  <c:v>0.3349358539205155</c:v>
                </c:pt>
                <c:pt idx="5339">
                  <c:v>0.33494917293233073</c:v>
                </c:pt>
                <c:pt idx="5340">
                  <c:v>0.33488324382384543</c:v>
                </c:pt>
                <c:pt idx="5341">
                  <c:v>0.3348446186895811</c:v>
                </c:pt>
                <c:pt idx="5342">
                  <c:v>0.33490588614393119</c:v>
                </c:pt>
                <c:pt idx="5343">
                  <c:v>0.33487591836734693</c:v>
                </c:pt>
                <c:pt idx="5344">
                  <c:v>0.33488723952738997</c:v>
                </c:pt>
                <c:pt idx="5345">
                  <c:v>0.33490322234156822</c:v>
                </c:pt>
                <c:pt idx="5346">
                  <c:v>0.33487392051557469</c:v>
                </c:pt>
                <c:pt idx="5347">
                  <c:v>0.33513430719656279</c:v>
                </c:pt>
                <c:pt idx="5348">
                  <c:v>0.33487458646616541</c:v>
                </c:pt>
                <c:pt idx="5349">
                  <c:v>0.33491720730397423</c:v>
                </c:pt>
                <c:pt idx="5350">
                  <c:v>0.33485394199785179</c:v>
                </c:pt>
                <c:pt idx="5351">
                  <c:v>0.33509435016111705</c:v>
                </c:pt>
                <c:pt idx="5352">
                  <c:v>0.33488990332975288</c:v>
                </c:pt>
                <c:pt idx="5353">
                  <c:v>0.33485793770139632</c:v>
                </c:pt>
                <c:pt idx="5354">
                  <c:v>0.33484528464017188</c:v>
                </c:pt>
                <c:pt idx="5355">
                  <c:v>0.34442498388829212</c:v>
                </c:pt>
                <c:pt idx="5356">
                  <c:v>0.33475205155746507</c:v>
                </c:pt>
                <c:pt idx="5357">
                  <c:v>0.33478201933404939</c:v>
                </c:pt>
                <c:pt idx="5358">
                  <c:v>0.33479667024704618</c:v>
                </c:pt>
                <c:pt idx="5359">
                  <c:v>0.34393417830290013</c:v>
                </c:pt>
                <c:pt idx="5360">
                  <c:v>0.33485194414607944</c:v>
                </c:pt>
                <c:pt idx="5361">
                  <c:v>0.3347813533834586</c:v>
                </c:pt>
                <c:pt idx="5362">
                  <c:v>0.33474073039742214</c:v>
                </c:pt>
                <c:pt idx="5363">
                  <c:v>0.3347527175080558</c:v>
                </c:pt>
                <c:pt idx="5364">
                  <c:v>0.33475205155746507</c:v>
                </c:pt>
                <c:pt idx="5365">
                  <c:v>0.33470809881847474</c:v>
                </c:pt>
                <c:pt idx="5366">
                  <c:v>0.33467147153598287</c:v>
                </c:pt>
                <c:pt idx="5367">
                  <c:v>0.33474272824919432</c:v>
                </c:pt>
                <c:pt idx="5368">
                  <c:v>0.33473740064446833</c:v>
                </c:pt>
                <c:pt idx="5369">
                  <c:v>0.3347580451127819</c:v>
                </c:pt>
                <c:pt idx="5370">
                  <c:v>0.33468012889366272</c:v>
                </c:pt>
                <c:pt idx="5371">
                  <c:v>0.33461686358754028</c:v>
                </c:pt>
                <c:pt idx="5372">
                  <c:v>0.33449366272824921</c:v>
                </c:pt>
                <c:pt idx="5373">
                  <c:v>0.33459422126745436</c:v>
                </c:pt>
                <c:pt idx="5374">
                  <c:v>0.33460820622986043</c:v>
                </c:pt>
                <c:pt idx="5375">
                  <c:v>0.33467879699248115</c:v>
                </c:pt>
                <c:pt idx="5376">
                  <c:v>0.33458290010741126</c:v>
                </c:pt>
                <c:pt idx="5377">
                  <c:v>0.3345356176154673</c:v>
                </c:pt>
                <c:pt idx="5378">
                  <c:v>0.33450564983888292</c:v>
                </c:pt>
                <c:pt idx="5379">
                  <c:v>0.33446835660580021</c:v>
                </c:pt>
                <c:pt idx="5380">
                  <c:v>0.3344363909774436</c:v>
                </c:pt>
                <c:pt idx="5381">
                  <c:v>0.33438910848549946</c:v>
                </c:pt>
                <c:pt idx="5382">
                  <c:v>0.33446369495166489</c:v>
                </c:pt>
                <c:pt idx="5383">
                  <c:v>0.33450365198711063</c:v>
                </c:pt>
                <c:pt idx="5384">
                  <c:v>0.33446569280343719</c:v>
                </c:pt>
                <c:pt idx="5385">
                  <c:v>0.33448433941997852</c:v>
                </c:pt>
                <c:pt idx="5386">
                  <c:v>0.33448300751879695</c:v>
                </c:pt>
                <c:pt idx="5387">
                  <c:v>0.33446502685284635</c:v>
                </c:pt>
                <c:pt idx="5388">
                  <c:v>0.33447901181525247</c:v>
                </c:pt>
                <c:pt idx="5389">
                  <c:v>0.33439576799140713</c:v>
                </c:pt>
                <c:pt idx="5390">
                  <c:v>0.33433516648764766</c:v>
                </c:pt>
                <c:pt idx="5391">
                  <c:v>0.3343518152524167</c:v>
                </c:pt>
                <c:pt idx="5392">
                  <c:v>0.33426857142857147</c:v>
                </c:pt>
                <c:pt idx="5393">
                  <c:v>0.33434781954887222</c:v>
                </c:pt>
                <c:pt idx="5394">
                  <c:v>0.33428588614393129</c:v>
                </c:pt>
                <c:pt idx="5395">
                  <c:v>0.33429387755102036</c:v>
                </c:pt>
                <c:pt idx="5396">
                  <c:v>0.33449699248120301</c:v>
                </c:pt>
                <c:pt idx="5397">
                  <c:v>0.33433649838882917</c:v>
                </c:pt>
                <c:pt idx="5398">
                  <c:v>1.6582169709990831E-4</c:v>
                </c:pt>
                <c:pt idx="5399">
                  <c:v>1.2586466165414955E-4</c:v>
                </c:pt>
                <c:pt idx="5400">
                  <c:v>1.4051557465094038E-4</c:v>
                </c:pt>
                <c:pt idx="5401">
                  <c:v>1.33190118152545E-4</c:v>
                </c:pt>
                <c:pt idx="5402">
                  <c:v>1.2986036519871597E-4</c:v>
                </c:pt>
                <c:pt idx="5403">
                  <c:v>1.1720730397423201E-4</c:v>
                </c:pt>
                <c:pt idx="5404">
                  <c:v>1.4517722878629153E-4</c:v>
                </c:pt>
                <c:pt idx="5405">
                  <c:v>1.3984962406015565E-4</c:v>
                </c:pt>
                <c:pt idx="5406">
                  <c:v>1.4850698174012053E-4</c:v>
                </c:pt>
                <c:pt idx="5407">
                  <c:v>1.3651987110637398E-4</c:v>
                </c:pt>
                <c:pt idx="5408">
                  <c:v>1.6382384532760144E-4</c:v>
                </c:pt>
                <c:pt idx="5409">
                  <c:v>1.371858216971114E-4</c:v>
                </c:pt>
                <c:pt idx="5410">
                  <c:v>1.5716433941999076E-4</c:v>
                </c:pt>
                <c:pt idx="5411">
                  <c:v>1.5316863587542436E-4</c:v>
                </c:pt>
                <c:pt idx="5412">
                  <c:v>1.4784103114928848E-4</c:v>
                </c:pt>
                <c:pt idx="5413">
                  <c:v>1.2719656283567173E-4</c:v>
                </c:pt>
                <c:pt idx="5414">
                  <c:v>1.3385606874328238E-4</c:v>
                </c:pt>
                <c:pt idx="5415">
                  <c:v>1.2586466165414955E-4</c:v>
                </c:pt>
                <c:pt idx="5416">
                  <c:v>1.3785177228784878E-4</c:v>
                </c:pt>
                <c:pt idx="5417">
                  <c:v>1.2719656283567173E-4</c:v>
                </c:pt>
                <c:pt idx="5418">
                  <c:v>1.3785177228784878E-4</c:v>
                </c:pt>
                <c:pt idx="5419">
                  <c:v>1.4784103114928848E-4</c:v>
                </c:pt>
                <c:pt idx="5420">
                  <c:v>1.8180451127822129E-4</c:v>
                </c:pt>
                <c:pt idx="5421">
                  <c:v>1.6049409237381976E-4</c:v>
                </c:pt>
                <c:pt idx="5422">
                  <c:v>1.6315789473686404E-4</c:v>
                </c:pt>
                <c:pt idx="5423">
                  <c:v>1.5982814178303503E-4</c:v>
                </c:pt>
                <c:pt idx="5424">
                  <c:v>1.33190118152545E-4</c:v>
                </c:pt>
                <c:pt idx="5425">
                  <c:v>1.371858216971114E-4</c:v>
                </c:pt>
                <c:pt idx="5426">
                  <c:v>1.4584317937702893E-4</c:v>
                </c:pt>
                <c:pt idx="5427">
                  <c:v>8.2644468313640266E-4</c:v>
                </c:pt>
                <c:pt idx="5428">
                  <c:v>1.5183673469390223E-4</c:v>
                </c:pt>
                <c:pt idx="5429">
                  <c:v>1.5250268528468696E-4</c:v>
                </c:pt>
                <c:pt idx="5430">
                  <c:v>1.2120300751879841E-4</c:v>
                </c:pt>
                <c:pt idx="5431">
                  <c:v>1.7805520945220216E-2</c:v>
                </c:pt>
                <c:pt idx="5432">
                  <c:v>1.1920515574653886E-4</c:v>
                </c:pt>
                <c:pt idx="5433">
                  <c:v>1.2719656283567173E-4</c:v>
                </c:pt>
                <c:pt idx="5434">
                  <c:v>1.371858216971114E-4</c:v>
                </c:pt>
                <c:pt idx="5435">
                  <c:v>1.436655209452206E-2</c:v>
                </c:pt>
                <c:pt idx="5436">
                  <c:v>1.5183673469390223E-4</c:v>
                </c:pt>
                <c:pt idx="5437">
                  <c:v>1.6049409237381976E-4</c:v>
                </c:pt>
                <c:pt idx="5438">
                  <c:v>1.6182599355534191E-4</c:v>
                </c:pt>
                <c:pt idx="5439">
                  <c:v>1.3851772287868083E-4</c:v>
                </c:pt>
                <c:pt idx="5440">
                  <c:v>1.418474758324625E-4</c:v>
                </c:pt>
                <c:pt idx="5441">
                  <c:v>1.418474758324625E-4</c:v>
                </c:pt>
                <c:pt idx="5442">
                  <c:v>1.6315789473686404E-4</c:v>
                </c:pt>
                <c:pt idx="5443">
                  <c:v>1.311922663802381E-4</c:v>
                </c:pt>
                <c:pt idx="5444">
                  <c:v>1.4784103114928848E-4</c:v>
                </c:pt>
                <c:pt idx="5445">
                  <c:v>1.4384532760472208E-4</c:v>
                </c:pt>
                <c:pt idx="5446">
                  <c:v>1.3185821697102282E-4</c:v>
                </c:pt>
                <c:pt idx="5447">
                  <c:v>1.5583243823846863E-4</c:v>
                </c:pt>
                <c:pt idx="5448">
                  <c:v>1.5117078410311751E-4</c:v>
                </c:pt>
                <c:pt idx="5449">
                  <c:v>1.4251342642324728E-4</c:v>
                </c:pt>
                <c:pt idx="5450">
                  <c:v>1.2786251342640912E-4</c:v>
                </c:pt>
                <c:pt idx="5451">
                  <c:v>1.3252416756180755E-4</c:v>
                </c:pt>
                <c:pt idx="5452">
                  <c:v>1.6382384532760144E-4</c:v>
                </c:pt>
                <c:pt idx="5453">
                  <c:v>1.418474758324625E-4</c:v>
                </c:pt>
                <c:pt idx="5454">
                  <c:v>1.2186895810958313E-4</c:v>
                </c:pt>
                <c:pt idx="5455">
                  <c:v>1.1587540279270987E-4</c:v>
                </c:pt>
                <c:pt idx="5456">
                  <c:v>1.4717508055855108E-4</c:v>
                </c:pt>
                <c:pt idx="5457">
                  <c:v>1.0788399570352973E-4</c:v>
                </c:pt>
                <c:pt idx="5458">
                  <c:v>1.0788399570352973E-4</c:v>
                </c:pt>
                <c:pt idx="5459">
                  <c:v>9.9892588614396914E-5</c:v>
                </c:pt>
                <c:pt idx="5460">
                  <c:v>9.6562835660615211E-5</c:v>
                </c:pt>
                <c:pt idx="5461">
                  <c:v>8.7239527389912933E-5</c:v>
                </c:pt>
                <c:pt idx="5462">
                  <c:v>1.1121374865735873E-4</c:v>
                </c:pt>
                <c:pt idx="5463">
                  <c:v>1.0655209452205493E-4</c:v>
                </c:pt>
                <c:pt idx="5464">
                  <c:v>1.0388829215896331E-4</c:v>
                </c:pt>
                <c:pt idx="5465">
                  <c:v>1.2453276047262742E-4</c:v>
                </c:pt>
                <c:pt idx="5466">
                  <c:v>1.2653061224493427E-4</c:v>
                </c:pt>
                <c:pt idx="5467">
                  <c:v>1.2186895810958313E-4</c:v>
                </c:pt>
                <c:pt idx="5468">
                  <c:v>9.7228786251352624E-5</c:v>
                </c:pt>
                <c:pt idx="5469">
                  <c:v>1.0788399570352973E-4</c:v>
                </c:pt>
                <c:pt idx="5470">
                  <c:v>9.056928034374192E-5</c:v>
                </c:pt>
                <c:pt idx="5471">
                  <c:v>8.9237379162219796E-5</c:v>
                </c:pt>
                <c:pt idx="5472">
                  <c:v>7.6384532760472024E-4</c:v>
                </c:pt>
                <c:pt idx="5473">
                  <c:v>9.7894736842090037E-5</c:v>
                </c:pt>
                <c:pt idx="5474">
                  <c:v>9.323308270678621E-5</c:v>
                </c:pt>
                <c:pt idx="5475">
                  <c:v>1.025563909774885E-4</c:v>
                </c:pt>
                <c:pt idx="5476">
                  <c:v>1.9322556390977481E-2</c:v>
                </c:pt>
                <c:pt idx="5477">
                  <c:v>9.4564983888308348E-5</c:v>
                </c:pt>
                <c:pt idx="5478">
                  <c:v>1.0988184747583661E-4</c:v>
                </c:pt>
                <c:pt idx="5479">
                  <c:v>1.025563909774885E-4</c:v>
                </c:pt>
                <c:pt idx="5480">
                  <c:v>2.0378088077336213E-2</c:v>
                </c:pt>
                <c:pt idx="5481">
                  <c:v>1.1920515574653886E-4</c:v>
                </c:pt>
                <c:pt idx="5482">
                  <c:v>8.5241675617653395E-5</c:v>
                </c:pt>
                <c:pt idx="5483">
                  <c:v>9.1235230934479333E-5</c:v>
                </c:pt>
                <c:pt idx="5484">
                  <c:v>8.6573576799175533E-5</c:v>
                </c:pt>
                <c:pt idx="5485">
                  <c:v>1.032223415682259E-4</c:v>
                </c:pt>
                <c:pt idx="5486">
                  <c:v>1.0388829215896331E-4</c:v>
                </c:pt>
                <c:pt idx="5487">
                  <c:v>9.7228786251352624E-5</c:v>
                </c:pt>
                <c:pt idx="5488">
                  <c:v>1.0055853920518163E-4</c:v>
                </c:pt>
                <c:pt idx="5489">
                  <c:v>9.9892588614396914E-5</c:v>
                </c:pt>
                <c:pt idx="5490">
                  <c:v>1.1454350161118772E-4</c:v>
                </c:pt>
                <c:pt idx="5491">
                  <c:v>7.9914070891517517E-5</c:v>
                </c:pt>
                <c:pt idx="5492">
                  <c:v>1.0055853920518163E-4</c:v>
                </c:pt>
                <c:pt idx="5493">
                  <c:v>1.0122448979591904E-4</c:v>
                </c:pt>
                <c:pt idx="5494">
                  <c:v>9.9226638023659501E-5</c:v>
                </c:pt>
                <c:pt idx="5495">
                  <c:v>9.3899033297523623E-5</c:v>
                </c:pt>
                <c:pt idx="5496">
                  <c:v>1.7692975295381334E-2</c:v>
                </c:pt>
                <c:pt idx="5497">
                  <c:v>9.8560687432922088E-5</c:v>
                </c:pt>
                <c:pt idx="5498">
                  <c:v>7.7250268528473241E-5</c:v>
                </c:pt>
                <c:pt idx="5499">
                  <c:v>9.6562835660615211E-5</c:v>
                </c:pt>
                <c:pt idx="5500">
                  <c:v>8.9237379162219796E-5</c:v>
                </c:pt>
                <c:pt idx="5501">
                  <c:v>1.1187969924814345E-4</c:v>
                </c:pt>
                <c:pt idx="5502">
                  <c:v>9.7894736842090037E-5</c:v>
                </c:pt>
                <c:pt idx="5503">
                  <c:v>7.9248120300780104E-5</c:v>
                </c:pt>
                <c:pt idx="5504">
                  <c:v>7.9248120300780104E-5</c:v>
                </c:pt>
                <c:pt idx="5505">
                  <c:v>8.1911922663824381E-5</c:v>
                </c:pt>
                <c:pt idx="5506">
                  <c:v>7.9248120300780104E-5</c:v>
                </c:pt>
                <c:pt idx="5507">
                  <c:v>1.0721804511279232E-4</c:v>
                </c:pt>
                <c:pt idx="5508">
                  <c:v>7.0590762620862551E-5</c:v>
                </c:pt>
                <c:pt idx="5509">
                  <c:v>7.0590762620862551E-5</c:v>
                </c:pt>
                <c:pt idx="5510">
                  <c:v>8.3243823845346532E-5</c:v>
                </c:pt>
                <c:pt idx="5511">
                  <c:v>7.0590762620862551E-5</c:v>
                </c:pt>
                <c:pt idx="5512">
                  <c:v>8.9903329752957209E-5</c:v>
                </c:pt>
                <c:pt idx="5513">
                  <c:v>1.1054779806662132E-4</c:v>
                </c:pt>
                <c:pt idx="5514">
                  <c:v>1.1121374865735873E-4</c:v>
                </c:pt>
                <c:pt idx="5515">
                  <c:v>7.392051557464424E-5</c:v>
                </c:pt>
                <c:pt idx="5516">
                  <c:v>7.1922663802384689E-5</c:v>
                </c:pt>
                <c:pt idx="5517">
                  <c:v>6.8193340494094321E-4</c:v>
                </c:pt>
                <c:pt idx="5518">
                  <c:v>9.9226638023659501E-5</c:v>
                </c:pt>
                <c:pt idx="5519">
                  <c:v>1.0921589688509916E-4</c:v>
                </c:pt>
                <c:pt idx="5520">
                  <c:v>9.5230934479093073E-5</c:v>
                </c:pt>
                <c:pt idx="5521">
                  <c:v>1.676663802363049E-2</c:v>
                </c:pt>
                <c:pt idx="5522">
                  <c:v>1.3185821697102282E-4</c:v>
                </c:pt>
                <c:pt idx="5523">
                  <c:v>1.0988184747583661E-4</c:v>
                </c:pt>
                <c:pt idx="5524">
                  <c:v>1.1121374865735873E-4</c:v>
                </c:pt>
                <c:pt idx="5525">
                  <c:v>1.7692975295381334E-2</c:v>
                </c:pt>
                <c:pt idx="5526">
                  <c:v>1.0655209452205493E-4</c:v>
                </c:pt>
                <c:pt idx="5527">
                  <c:v>1.0388829215896331E-4</c:v>
                </c:pt>
                <c:pt idx="5528">
                  <c:v>9.9892588614396914E-5</c:v>
                </c:pt>
                <c:pt idx="5529">
                  <c:v>7.2588614393169428E-5</c:v>
                </c:pt>
                <c:pt idx="5530">
                  <c:v>8.3909774436083945E-5</c:v>
                </c:pt>
                <c:pt idx="5531">
                  <c:v>8.5241675617653395E-5</c:v>
                </c:pt>
                <c:pt idx="5532">
                  <c:v>9.5230934479093073E-5</c:v>
                </c:pt>
                <c:pt idx="5533">
                  <c:v>8.7905477980650359E-5</c:v>
                </c:pt>
                <c:pt idx="5534">
                  <c:v>9.056928034374192E-5</c:v>
                </c:pt>
                <c:pt idx="5535">
                  <c:v>9.056928034374192E-5</c:v>
                </c:pt>
                <c:pt idx="5536">
                  <c:v>9.9226638023659501E-5</c:v>
                </c:pt>
                <c:pt idx="5537">
                  <c:v>1.8351600429645527E-2</c:v>
                </c:pt>
                <c:pt idx="5538">
                  <c:v>1.2053705692806099E-4</c:v>
                </c:pt>
                <c:pt idx="5539">
                  <c:v>1.2719656283567173E-4</c:v>
                </c:pt>
                <c:pt idx="5540">
                  <c:v>1.0921589688509916E-4</c:v>
                </c:pt>
                <c:pt idx="5541">
                  <c:v>9.3899033297523623E-5</c:v>
                </c:pt>
                <c:pt idx="5542">
                  <c:v>1.1387755102040301E-4</c:v>
                </c:pt>
                <c:pt idx="5543">
                  <c:v>1.1254564983892818E-4</c:v>
                </c:pt>
                <c:pt idx="5544">
                  <c:v>9.5896885069830486E-5</c:v>
                </c:pt>
                <c:pt idx="5545">
                  <c:v>8.0580021482302242E-5</c:v>
                </c:pt>
                <c:pt idx="5546">
                  <c:v>7.1256713211599978E-5</c:v>
                </c:pt>
                <c:pt idx="5547">
                  <c:v>6.9258861439340413E-5</c:v>
                </c:pt>
                <c:pt idx="5548">
                  <c:v>8.1911922663824381E-5</c:v>
                </c:pt>
                <c:pt idx="5549">
                  <c:v>6.3265306122467136E-5</c:v>
                </c:pt>
                <c:pt idx="5550">
                  <c:v>7.7916219119210654E-5</c:v>
                </c:pt>
                <c:pt idx="5551">
                  <c:v>7.6584317937735842E-5</c:v>
                </c:pt>
                <c:pt idx="5552">
                  <c:v>6.7926960257770963E-5</c:v>
                </c:pt>
                <c:pt idx="5553">
                  <c:v>6.2599355531729736E-5</c:v>
                </c:pt>
                <c:pt idx="5554">
                  <c:v>5.9269602577900735E-5</c:v>
                </c:pt>
                <c:pt idx="5555">
                  <c:v>5.9935553168638135E-5</c:v>
                </c:pt>
                <c:pt idx="5556">
                  <c:v>4.8614393125723631E-5</c:v>
                </c:pt>
                <c:pt idx="5557">
                  <c:v>5.3941997851764864E-5</c:v>
                </c:pt>
                <c:pt idx="5558">
                  <c:v>5.7271750805593859E-5</c:v>
                </c:pt>
                <c:pt idx="5559">
                  <c:v>5.3276047261027465E-5</c:v>
                </c:pt>
                <c:pt idx="5560">
                  <c:v>4.794844253489158E-5</c:v>
                </c:pt>
                <c:pt idx="5561">
                  <c:v>6.3265306122467136E-5</c:v>
                </c:pt>
                <c:pt idx="5562">
                  <c:v>7.6917293233085611E-4</c:v>
                </c:pt>
                <c:pt idx="5563">
                  <c:v>8.3909774436083945E-5</c:v>
                </c:pt>
                <c:pt idx="5564">
                  <c:v>8.3243823845346532E-5</c:v>
                </c:pt>
                <c:pt idx="5565">
                  <c:v>6.9258861439340413E-5</c:v>
                </c:pt>
                <c:pt idx="5566">
                  <c:v>1.8252373791621958E-2</c:v>
                </c:pt>
                <c:pt idx="5567">
                  <c:v>6.6595059076296164E-5</c:v>
                </c:pt>
                <c:pt idx="5568">
                  <c:v>6.4597207303989274E-5</c:v>
                </c:pt>
                <c:pt idx="5569">
                  <c:v>6.8592910848603013E-5</c:v>
                </c:pt>
                <c:pt idx="5570">
                  <c:v>1.9028872180451163E-2</c:v>
                </c:pt>
                <c:pt idx="5571">
                  <c:v>7.7250268528473241E-5</c:v>
                </c:pt>
                <c:pt idx="5572">
                  <c:v>4.6616541353416768E-5</c:v>
                </c:pt>
                <c:pt idx="5573">
                  <c:v>9.6562835660615211E-5</c:v>
                </c:pt>
                <c:pt idx="5574">
                  <c:v>8.6573576799175533E-5</c:v>
                </c:pt>
                <c:pt idx="5575">
                  <c:v>1.0055853920518163E-4</c:v>
                </c:pt>
                <c:pt idx="5576">
                  <c:v>8.1911922663824381E-5</c:v>
                </c:pt>
                <c:pt idx="5577">
                  <c:v>8.1245972073039656E-5</c:v>
                </c:pt>
                <c:pt idx="5578">
                  <c:v>1.3984962406015565E-4</c:v>
                </c:pt>
                <c:pt idx="5579">
                  <c:v>7.9248120300780104E-5</c:v>
                </c:pt>
                <c:pt idx="5580">
                  <c:v>8.5907626208390795E-5</c:v>
                </c:pt>
                <c:pt idx="5581">
                  <c:v>8.4575725026868657E-5</c:v>
                </c:pt>
                <c:pt idx="5582">
                  <c:v>8.7905477980650359E-5</c:v>
                </c:pt>
                <c:pt idx="5583">
                  <c:v>8.3243823845346532E-5</c:v>
                </c:pt>
                <c:pt idx="5584">
                  <c:v>8.5907626208390795E-5</c:v>
                </c:pt>
                <c:pt idx="5585">
                  <c:v>9.256713211604881E-5</c:v>
                </c:pt>
                <c:pt idx="5586">
                  <c:v>1.0455424274974803E-4</c:v>
                </c:pt>
                <c:pt idx="5587">
                  <c:v>9.9226638023659501E-5</c:v>
                </c:pt>
                <c:pt idx="5588">
                  <c:v>9.7228786251352624E-5</c:v>
                </c:pt>
                <c:pt idx="5589">
                  <c:v>1.0055853920518163E-4</c:v>
                </c:pt>
                <c:pt idx="5590">
                  <c:v>8.1245972073039656E-5</c:v>
                </c:pt>
                <c:pt idx="5591">
                  <c:v>5.3276047261027465E-5</c:v>
                </c:pt>
                <c:pt idx="5592">
                  <c:v>6.7926960257770963E-5</c:v>
                </c:pt>
                <c:pt idx="5593">
                  <c:v>8.0580021482302242E-5</c:v>
                </c:pt>
                <c:pt idx="5594">
                  <c:v>6.8592910848603013E-5</c:v>
                </c:pt>
                <c:pt idx="5595">
                  <c:v>8.7239527389912933E-5</c:v>
                </c:pt>
                <c:pt idx="5596">
                  <c:v>1.1853920515580147E-4</c:v>
                </c:pt>
                <c:pt idx="5597">
                  <c:v>8.1911922663824381E-5</c:v>
                </c:pt>
                <c:pt idx="5598">
                  <c:v>1.2320085929110527E-4</c:v>
                </c:pt>
                <c:pt idx="5599">
                  <c:v>1.0055853920518163E-4</c:v>
                </c:pt>
                <c:pt idx="5600">
                  <c:v>1.0655209452205493E-4</c:v>
                </c:pt>
                <c:pt idx="5601">
                  <c:v>7.9248120300780104E-5</c:v>
                </c:pt>
                <c:pt idx="5602">
                  <c:v>7.1256713211599978E-5</c:v>
                </c:pt>
                <c:pt idx="5603">
                  <c:v>6.9258861439340413E-5</c:v>
                </c:pt>
                <c:pt idx="5604">
                  <c:v>8.9237379162219796E-5</c:v>
                </c:pt>
                <c:pt idx="5605">
                  <c:v>8.0580021482302242E-5</c:v>
                </c:pt>
                <c:pt idx="5606">
                  <c:v>8.0580021482302242E-5</c:v>
                </c:pt>
                <c:pt idx="5607">
                  <c:v>7.1456498388835393E-4</c:v>
                </c:pt>
                <c:pt idx="5608">
                  <c:v>5.6605800214856459E-5</c:v>
                </c:pt>
                <c:pt idx="5609">
                  <c:v>7.392051557464424E-5</c:v>
                </c:pt>
                <c:pt idx="5610">
                  <c:v>5.9269602577900735E-5</c:v>
                </c:pt>
                <c:pt idx="5611">
                  <c:v>1.7137572502685324E-2</c:v>
                </c:pt>
                <c:pt idx="5612">
                  <c:v>7.1922663802384689E-5</c:v>
                </c:pt>
                <c:pt idx="5613">
                  <c:v>5.9269602577900735E-5</c:v>
                </c:pt>
                <c:pt idx="5614">
                  <c:v>6.6595059076296164E-5</c:v>
                </c:pt>
                <c:pt idx="5615">
                  <c:v>1.7653018259935573E-2</c:v>
                </c:pt>
                <c:pt idx="5616">
                  <c:v>7.5252416756213717E-5</c:v>
                </c:pt>
                <c:pt idx="5617">
                  <c:v>6.5929108485511412E-5</c:v>
                </c:pt>
                <c:pt idx="5618">
                  <c:v>6.1267454350160286E-5</c:v>
                </c:pt>
                <c:pt idx="5619">
                  <c:v>4.9946294307198457E-5</c:v>
                </c:pt>
                <c:pt idx="5620">
                  <c:v>5.1278195488720588E-5</c:v>
                </c:pt>
                <c:pt idx="5621">
                  <c:v>6.6595059076296164E-5</c:v>
                </c:pt>
                <c:pt idx="5622">
                  <c:v>4.6616541353416768E-5</c:v>
                </c:pt>
                <c:pt idx="5623">
                  <c:v>6.4597207303989274E-5</c:v>
                </c:pt>
                <c:pt idx="5624">
                  <c:v>8.4575725026868657E-5</c:v>
                </c:pt>
                <c:pt idx="5625">
                  <c:v>9.323308270678621E-5</c:v>
                </c:pt>
                <c:pt idx="5626">
                  <c:v>8.0580021482302242E-5</c:v>
                </c:pt>
                <c:pt idx="5627">
                  <c:v>8.1911922663824381E-5</c:v>
                </c:pt>
                <c:pt idx="5628">
                  <c:v>9.8560687432922088E-5</c:v>
                </c:pt>
                <c:pt idx="5629">
                  <c:v>7.6584317937735842E-5</c:v>
                </c:pt>
                <c:pt idx="5630">
                  <c:v>5.9269602577900735E-5</c:v>
                </c:pt>
                <c:pt idx="5631">
                  <c:v>1.0588614393127016E-4</c:v>
                </c:pt>
                <c:pt idx="5632">
                  <c:v>8.1911922663824381E-5</c:v>
                </c:pt>
                <c:pt idx="5633">
                  <c:v>6.726100966703355E-5</c:v>
                </c:pt>
                <c:pt idx="5634">
                  <c:v>8.9903329752957209E-5</c:v>
                </c:pt>
                <c:pt idx="5635">
                  <c:v>8.5241675617653395E-5</c:v>
                </c:pt>
                <c:pt idx="5636">
                  <c:v>1.2120300751879841E-4</c:v>
                </c:pt>
                <c:pt idx="5637">
                  <c:v>1.305263157895007E-4</c:v>
                </c:pt>
                <c:pt idx="5638">
                  <c:v>1.0854994629436178E-4</c:v>
                </c:pt>
                <c:pt idx="5639">
                  <c:v>6.6595059076296164E-5</c:v>
                </c:pt>
                <c:pt idx="5640">
                  <c:v>7.1256713211599978E-5</c:v>
                </c:pt>
                <c:pt idx="5641">
                  <c:v>4.3286788399587767E-5</c:v>
                </c:pt>
                <c:pt idx="5642">
                  <c:v>8.3243823845346532E-5</c:v>
                </c:pt>
                <c:pt idx="5643">
                  <c:v>8.1911922663824381E-5</c:v>
                </c:pt>
                <c:pt idx="5644">
                  <c:v>7.6584317937735842E-5</c:v>
                </c:pt>
                <c:pt idx="5645">
                  <c:v>6.726100966703355E-5</c:v>
                </c:pt>
                <c:pt idx="5646">
                  <c:v>5.5273899033334314E-5</c:v>
                </c:pt>
                <c:pt idx="5647">
                  <c:v>5.3941997851764864E-5</c:v>
                </c:pt>
                <c:pt idx="5648">
                  <c:v>4.528464017189463E-5</c:v>
                </c:pt>
                <c:pt idx="5649">
                  <c:v>6.2599355531729736E-5</c:v>
                </c:pt>
                <c:pt idx="5650">
                  <c:v>8.7239527389912933E-5</c:v>
                </c:pt>
                <c:pt idx="5651">
                  <c:v>7.7250268528473241E-5</c:v>
                </c:pt>
                <c:pt idx="5652">
                  <c:v>8.8438238453278123E-4</c:v>
                </c:pt>
                <c:pt idx="5653">
                  <c:v>6.5929108485511412E-5</c:v>
                </c:pt>
                <c:pt idx="5654">
                  <c:v>6.5263157894774012E-5</c:v>
                </c:pt>
                <c:pt idx="5655">
                  <c:v>3.8625134264283939E-5</c:v>
                </c:pt>
                <c:pt idx="5656">
                  <c:v>1.9403802363050473E-2</c:v>
                </c:pt>
                <c:pt idx="5657">
                  <c:v>8.0580021482302242E-5</c:v>
                </c:pt>
                <c:pt idx="5658">
                  <c:v>7.7250268528473241E-5</c:v>
                </c:pt>
                <c:pt idx="5659">
                  <c:v>5.5273899033334314E-5</c:v>
                </c:pt>
                <c:pt idx="5660">
                  <c:v>2.0511278195492965E-4</c:v>
                </c:pt>
                <c:pt idx="5661">
                  <c:v>4.1954887218065629E-5</c:v>
                </c:pt>
                <c:pt idx="5662">
                  <c:v>5.5939849624071727E-5</c:v>
                </c:pt>
                <c:pt idx="5663">
                  <c:v>6.1933404940945011E-5</c:v>
                </c:pt>
                <c:pt idx="5664">
                  <c:v>6.1267454350160286E-5</c:v>
                </c:pt>
                <c:pt idx="5665">
                  <c:v>5.3276047261027465E-5</c:v>
                </c:pt>
                <c:pt idx="5666">
                  <c:v>4.8614393125723631E-5</c:v>
                </c:pt>
                <c:pt idx="5667">
                  <c:v>3.2631578947410669E-5</c:v>
                </c:pt>
                <c:pt idx="5668">
                  <c:v>5.194414607950532E-5</c:v>
                </c:pt>
                <c:pt idx="5669">
                  <c:v>3.662728249197707E-5</c:v>
                </c:pt>
                <c:pt idx="5670">
                  <c:v>4.8614393125723631E-5</c:v>
                </c:pt>
                <c:pt idx="5671">
                  <c:v>2.6638023630537388E-5</c:v>
                </c:pt>
                <c:pt idx="5672">
                  <c:v>4.8614393125723631E-5</c:v>
                </c:pt>
                <c:pt idx="5673">
                  <c:v>6.726100966703355E-5</c:v>
                </c:pt>
                <c:pt idx="5674">
                  <c:v>4.6616541353416768E-5</c:v>
                </c:pt>
                <c:pt idx="5675">
                  <c:v>6.2599355531729736E-5</c:v>
                </c:pt>
                <c:pt idx="5676">
                  <c:v>5.7271750805593859E-5</c:v>
                </c:pt>
                <c:pt idx="5677">
                  <c:v>6.0601503759422866E-5</c:v>
                </c:pt>
                <c:pt idx="5678">
                  <c:v>6.4597207303989274E-5</c:v>
                </c:pt>
                <c:pt idx="5679">
                  <c:v>5.8603651987163322E-5</c:v>
                </c:pt>
                <c:pt idx="5680">
                  <c:v>7.392051557464424E-5</c:v>
                </c:pt>
                <c:pt idx="5681">
                  <c:v>4.2620837808850354E-5</c:v>
                </c:pt>
                <c:pt idx="5682">
                  <c:v>5.0612244897983175E-5</c:v>
                </c:pt>
                <c:pt idx="5683">
                  <c:v>5.5939849624071727E-5</c:v>
                </c:pt>
                <c:pt idx="5684">
                  <c:v>4.1288936627280897E-5</c:v>
                </c:pt>
                <c:pt idx="5685">
                  <c:v>5.2610096670290052E-5</c:v>
                </c:pt>
                <c:pt idx="5686">
                  <c:v>4.1288936627280897E-5</c:v>
                </c:pt>
                <c:pt idx="5687">
                  <c:v>4.395273899032518E-5</c:v>
                </c:pt>
                <c:pt idx="5688">
                  <c:v>5.5273899033334314E-5</c:v>
                </c:pt>
                <c:pt idx="5689">
                  <c:v>5.9935553168638135E-5</c:v>
                </c:pt>
                <c:pt idx="5690">
                  <c:v>5.8603651987163322E-5</c:v>
                </c:pt>
                <c:pt idx="5691">
                  <c:v>3.7293233082714483E-5</c:v>
                </c:pt>
                <c:pt idx="5692">
                  <c:v>6.1267454350160286E-5</c:v>
                </c:pt>
                <c:pt idx="5693">
                  <c:v>4.2620837808850354E-5</c:v>
                </c:pt>
                <c:pt idx="5694">
                  <c:v>4.794844253489158E-5</c:v>
                </c:pt>
                <c:pt idx="5695">
                  <c:v>3.3963480128885482E-5</c:v>
                </c:pt>
                <c:pt idx="5696">
                  <c:v>2.7969924812012204E-5</c:v>
                </c:pt>
                <c:pt idx="5697">
                  <c:v>8.4242749731471564E-4</c:v>
                </c:pt>
                <c:pt idx="5698">
                  <c:v>4.6616541353416768E-5</c:v>
                </c:pt>
                <c:pt idx="5699">
                  <c:v>5.4607948442549582E-5</c:v>
                </c:pt>
                <c:pt idx="5700">
                  <c:v>4.1954887218065629E-5</c:v>
                </c:pt>
                <c:pt idx="5701">
                  <c:v>2.3508055853924874E-4</c:v>
                </c:pt>
                <c:pt idx="5702">
                  <c:v>3.7959183673451896E-5</c:v>
                </c:pt>
                <c:pt idx="5703">
                  <c:v>5.194414607950532E-5</c:v>
                </c:pt>
                <c:pt idx="5704">
                  <c:v>5.5273899033334314E-5</c:v>
                </c:pt>
                <c:pt idx="5705">
                  <c:v>2.0242900107411407E-2</c:v>
                </c:pt>
                <c:pt idx="5706">
                  <c:v>3.9957035445758759E-5</c:v>
                </c:pt>
                <c:pt idx="5707">
                  <c:v>4.8614393125723631E-5</c:v>
                </c:pt>
                <c:pt idx="5708">
                  <c:v>3.9957035445758759E-5</c:v>
                </c:pt>
                <c:pt idx="5709">
                  <c:v>3.9957035445758759E-5</c:v>
                </c:pt>
                <c:pt idx="5710">
                  <c:v>4.528464017189463E-5</c:v>
                </c:pt>
                <c:pt idx="5711">
                  <c:v>4.0622986036543484E-5</c:v>
                </c:pt>
                <c:pt idx="5712">
                  <c:v>5.5273899033334314E-5</c:v>
                </c:pt>
                <c:pt idx="5713">
                  <c:v>3.5295381310454931E-5</c:v>
                </c:pt>
                <c:pt idx="5714">
                  <c:v>4.1288936627280897E-5</c:v>
                </c:pt>
                <c:pt idx="5715">
                  <c:v>2.1976369495186242E-5</c:v>
                </c:pt>
                <c:pt idx="5716">
                  <c:v>4.7282491944154174E-5</c:v>
                </c:pt>
                <c:pt idx="5717">
                  <c:v>4.794844253489158E-5</c:v>
                </c:pt>
                <c:pt idx="5718">
                  <c:v>5.2610096670290052E-5</c:v>
                </c:pt>
                <c:pt idx="5719">
                  <c:v>3.8625134264283939E-5</c:v>
                </c:pt>
                <c:pt idx="5720">
                  <c:v>4.395273899032518E-5</c:v>
                </c:pt>
                <c:pt idx="5721">
                  <c:v>5.3941997851764864E-5</c:v>
                </c:pt>
                <c:pt idx="5722">
                  <c:v>6.1933404940945011E-5</c:v>
                </c:pt>
                <c:pt idx="5723">
                  <c:v>3.4629430719670207E-5</c:v>
                </c:pt>
                <c:pt idx="5724">
                  <c:v>2.3308270676708384E-5</c:v>
                </c:pt>
                <c:pt idx="5725">
                  <c:v>2.7303974221274791E-5</c:v>
                </c:pt>
                <c:pt idx="5726">
                  <c:v>2.5306122449015247E-5</c:v>
                </c:pt>
                <c:pt idx="5727">
                  <c:v>3.0633727175103799E-5</c:v>
                </c:pt>
                <c:pt idx="5728">
                  <c:v>5.0612244897983175E-5</c:v>
                </c:pt>
                <c:pt idx="5729">
                  <c:v>2.2642320085970971E-5</c:v>
                </c:pt>
                <c:pt idx="5730">
                  <c:v>5.7937701396331272E-5</c:v>
                </c:pt>
                <c:pt idx="5731">
                  <c:v>5.4607948442549582E-5</c:v>
                </c:pt>
                <c:pt idx="5732">
                  <c:v>2.8635875402844248E-5</c:v>
                </c:pt>
                <c:pt idx="5733">
                  <c:v>4.528464017189463E-5</c:v>
                </c:pt>
                <c:pt idx="5734">
                  <c:v>3.5295381310454931E-5</c:v>
                </c:pt>
                <c:pt idx="5735">
                  <c:v>4.4618689581109898E-5</c:v>
                </c:pt>
                <c:pt idx="5736">
                  <c:v>4.395273899032518E-5</c:v>
                </c:pt>
                <c:pt idx="5737">
                  <c:v>7.9248120300780104E-5</c:v>
                </c:pt>
                <c:pt idx="5738">
                  <c:v>1.9112781954887625E-4</c:v>
                </c:pt>
                <c:pt idx="5739">
                  <c:v>4.6616541353416768E-5</c:v>
                </c:pt>
                <c:pt idx="5740">
                  <c:v>3.2631578947410669E-5</c:v>
                </c:pt>
                <c:pt idx="5741">
                  <c:v>3.9291084855021346E-5</c:v>
                </c:pt>
                <c:pt idx="5742">
                  <c:v>6.0068743286790355E-4</c:v>
                </c:pt>
                <c:pt idx="5743">
                  <c:v>5.5939849624071727E-5</c:v>
                </c:pt>
                <c:pt idx="5744">
                  <c:v>3.5295381310454931E-5</c:v>
                </c:pt>
                <c:pt idx="5745">
                  <c:v>3.7959183673451896E-5</c:v>
                </c:pt>
                <c:pt idx="5746">
                  <c:v>1.9973190118152531E-2</c:v>
                </c:pt>
                <c:pt idx="5747">
                  <c:v>2.5306122449015247E-5</c:v>
                </c:pt>
                <c:pt idx="5748">
                  <c:v>1.864661654140456E-5</c:v>
                </c:pt>
                <c:pt idx="5749">
                  <c:v>7.3254564983906827E-5</c:v>
                </c:pt>
                <c:pt idx="5750">
                  <c:v>1.8480794844253502E-2</c:v>
                </c:pt>
                <c:pt idx="5751">
                  <c:v>5.0612244897983175E-5</c:v>
                </c:pt>
                <c:pt idx="5752">
                  <c:v>2.9301825993581661E-5</c:v>
                </c:pt>
                <c:pt idx="5753">
                  <c:v>4.7282491944154174E-5</c:v>
                </c:pt>
                <c:pt idx="5754">
                  <c:v>2.7969924812012204E-5</c:v>
                </c:pt>
                <c:pt idx="5755">
                  <c:v>2.6638023630537388E-5</c:v>
                </c:pt>
                <c:pt idx="5756">
                  <c:v>7.3254564983954153E-6</c:v>
                </c:pt>
                <c:pt idx="5757">
                  <c:v>1.5982814178312969E-5</c:v>
                </c:pt>
                <c:pt idx="5758">
                  <c:v>1.9978517722879379E-5</c:v>
                </c:pt>
                <c:pt idx="5759">
                  <c:v>8.6573576799648703E-6</c:v>
                </c:pt>
                <c:pt idx="5760">
                  <c:v>-5.9935553168732781E-6</c:v>
                </c:pt>
                <c:pt idx="5761">
                  <c:v>1.6648764769097697E-5</c:v>
                </c:pt>
                <c:pt idx="5762">
                  <c:v>1.7980665950572516E-5</c:v>
                </c:pt>
                <c:pt idx="5763">
                  <c:v>1.7314715359835103E-5</c:v>
                </c:pt>
                <c:pt idx="5764">
                  <c:v>4.66165413535114E-6</c:v>
                </c:pt>
                <c:pt idx="5765">
                  <c:v>1.5316863587575562E-5</c:v>
                </c:pt>
                <c:pt idx="5766">
                  <c:v>1.0655209452224418E-5</c:v>
                </c:pt>
                <c:pt idx="5767">
                  <c:v>6.1933404940945011E-5</c:v>
                </c:pt>
                <c:pt idx="5768">
                  <c:v>3.662728249197707E-5</c:v>
                </c:pt>
                <c:pt idx="5769">
                  <c:v>2.9967776584319067E-5</c:v>
                </c:pt>
                <c:pt idx="5770">
                  <c:v>2.7969924812012204E-5</c:v>
                </c:pt>
                <c:pt idx="5771">
                  <c:v>3.2631578947410669E-5</c:v>
                </c:pt>
                <c:pt idx="5772">
                  <c:v>2.1976369495186242E-5</c:v>
                </c:pt>
                <c:pt idx="5773">
                  <c:v>9.32330827070228E-6</c:v>
                </c:pt>
                <c:pt idx="5774">
                  <c:v>1.9978517722879379E-5</c:v>
                </c:pt>
                <c:pt idx="5775">
                  <c:v>1.864661654140456E-5</c:v>
                </c:pt>
                <c:pt idx="5776">
                  <c:v>1.931256713214197E-5</c:v>
                </c:pt>
                <c:pt idx="5777">
                  <c:v>1.9978517722879379E-5</c:v>
                </c:pt>
                <c:pt idx="5778">
                  <c:v>5.9935553168638135E-5</c:v>
                </c:pt>
                <c:pt idx="5779">
                  <c:v>3.2631578947410669E-5</c:v>
                </c:pt>
                <c:pt idx="5780">
                  <c:v>7.392051557464424E-5</c:v>
                </c:pt>
                <c:pt idx="5781">
                  <c:v>3.2631578947410669E-5</c:v>
                </c:pt>
                <c:pt idx="5782">
                  <c:v>1.9978517722879379E-5</c:v>
                </c:pt>
                <c:pt idx="5783">
                  <c:v>4.5950590762632043E-5</c:v>
                </c:pt>
                <c:pt idx="5784">
                  <c:v>2.4640171858230522E-5</c:v>
                </c:pt>
                <c:pt idx="5785">
                  <c:v>2.597207303975266E-5</c:v>
                </c:pt>
                <c:pt idx="5786">
                  <c:v>5.0612244897983175E-5</c:v>
                </c:pt>
                <c:pt idx="5787">
                  <c:v>9.0369495166487594E-4</c:v>
                </c:pt>
                <c:pt idx="5788">
                  <c:v>8.7239527389912933E-5</c:v>
                </c:pt>
                <c:pt idx="5789">
                  <c:v>1.1321160042966559E-4</c:v>
                </c:pt>
                <c:pt idx="5790">
                  <c:v>1.1054779806662132E-4</c:v>
                </c:pt>
                <c:pt idx="5791">
                  <c:v>1.9680171858216956E-2</c:v>
                </c:pt>
                <c:pt idx="5792">
                  <c:v>9.323308270678621E-5</c:v>
                </c:pt>
                <c:pt idx="5793">
                  <c:v>9.1235230934479333E-5</c:v>
                </c:pt>
                <c:pt idx="5794">
                  <c:v>3.7293233082714483E-5</c:v>
                </c:pt>
                <c:pt idx="5795">
                  <c:v>1.8964940923737957E-2</c:v>
                </c:pt>
                <c:pt idx="5796">
                  <c:v>5.3276047261027465E-5</c:v>
                </c:pt>
                <c:pt idx="5797">
                  <c:v>6.3265306122467136E-5</c:v>
                </c:pt>
                <c:pt idx="5798">
                  <c:v>3.0633727175103799E-5</c:v>
                </c:pt>
                <c:pt idx="5799">
                  <c:v>5.7937701396331272E-5</c:v>
                </c:pt>
                <c:pt idx="5800">
                  <c:v>4.395273899032518E-5</c:v>
                </c:pt>
                <c:pt idx="5801">
                  <c:v>4.3286788399587767E-5</c:v>
                </c:pt>
                <c:pt idx="5802">
                  <c:v>3.1965628356625937E-5</c:v>
                </c:pt>
                <c:pt idx="5803">
                  <c:v>2.3308270676708384E-5</c:v>
                </c:pt>
                <c:pt idx="5804">
                  <c:v>1.864661654140456E-5</c:v>
                </c:pt>
                <c:pt idx="5805">
                  <c:v>-7.9914070890855063E-6</c:v>
                </c:pt>
                <c:pt idx="5806">
                  <c:v>-6.6595059073740939E-7</c:v>
                </c:pt>
                <c:pt idx="5807">
                  <c:v>2.7969924812012204E-5</c:v>
                </c:pt>
                <c:pt idx="5808">
                  <c:v>2.8635875402844248E-5</c:v>
                </c:pt>
                <c:pt idx="5809">
                  <c:v>1.0655209452224418E-5</c:v>
                </c:pt>
                <c:pt idx="5810">
                  <c:v>3.5295381310454931E-5</c:v>
                </c:pt>
                <c:pt idx="5811">
                  <c:v>4.0622986036543484E-5</c:v>
                </c:pt>
                <c:pt idx="5812">
                  <c:v>5.8603651987163322E-5</c:v>
                </c:pt>
                <c:pt idx="5813">
                  <c:v>6.3265306122467136E-5</c:v>
                </c:pt>
                <c:pt idx="5814">
                  <c:v>6.4597207303989274E-5</c:v>
                </c:pt>
                <c:pt idx="5815">
                  <c:v>3.7293233082714483E-5</c:v>
                </c:pt>
                <c:pt idx="5816">
                  <c:v>3.1299677765841212E-5</c:v>
                </c:pt>
                <c:pt idx="5817">
                  <c:v>1.7980665950572516E-5</c:v>
                </c:pt>
                <c:pt idx="5818">
                  <c:v>1.864661654140456E-5</c:v>
                </c:pt>
                <c:pt idx="5819">
                  <c:v>9.6562835660615211E-5</c:v>
                </c:pt>
                <c:pt idx="5820">
                  <c:v>5.3276047261027465E-5</c:v>
                </c:pt>
                <c:pt idx="5821">
                  <c:v>4.6616541353416768E-5</c:v>
                </c:pt>
                <c:pt idx="5822">
                  <c:v>5.3276047261027465E-5</c:v>
                </c:pt>
                <c:pt idx="5823">
                  <c:v>3.5961331901192345E-5</c:v>
                </c:pt>
                <c:pt idx="5824">
                  <c:v>5.0612244897983175E-5</c:v>
                </c:pt>
                <c:pt idx="5825">
                  <c:v>6.2599355531729736E-5</c:v>
                </c:pt>
                <c:pt idx="5826">
                  <c:v>5.5273899033334314E-5</c:v>
                </c:pt>
                <c:pt idx="5827">
                  <c:v>9.1235230934479333E-5</c:v>
                </c:pt>
                <c:pt idx="5828">
                  <c:v>2.0844253490875868E-4</c:v>
                </c:pt>
                <c:pt idx="5829">
                  <c:v>3.662728249197707E-5</c:v>
                </c:pt>
                <c:pt idx="5830">
                  <c:v>2.9967776584319067E-5</c:v>
                </c:pt>
                <c:pt idx="5831">
                  <c:v>4.4618689581109898E-5</c:v>
                </c:pt>
                <c:pt idx="5832">
                  <c:v>6.7727175080559208E-4</c:v>
                </c:pt>
                <c:pt idx="5833">
                  <c:v>5.194414607950532E-5</c:v>
                </c:pt>
                <c:pt idx="5834">
                  <c:v>1.7980665950572516E-5</c:v>
                </c:pt>
                <c:pt idx="5835">
                  <c:v>1.9978517722879379E-5</c:v>
                </c:pt>
                <c:pt idx="5836">
                  <c:v>1.9939892588614384E-2</c:v>
                </c:pt>
                <c:pt idx="5837">
                  <c:v>3.1965628356625937E-5</c:v>
                </c:pt>
                <c:pt idx="5838">
                  <c:v>1.3984962406006102E-5</c:v>
                </c:pt>
                <c:pt idx="5839">
                  <c:v>1.9978517722879379E-5</c:v>
                </c:pt>
                <c:pt idx="5840">
                  <c:v>1.8414199785177252E-2</c:v>
                </c:pt>
                <c:pt idx="5841">
                  <c:v>2.5306122449015247E-5</c:v>
                </c:pt>
                <c:pt idx="5842">
                  <c:v>4.528464017189463E-5</c:v>
                </c:pt>
                <c:pt idx="5843">
                  <c:v>3.9957035445758759E-5</c:v>
                </c:pt>
                <c:pt idx="5844">
                  <c:v>3.7959183673451896E-5</c:v>
                </c:pt>
                <c:pt idx="5845">
                  <c:v>3.2631578947410669E-5</c:v>
                </c:pt>
                <c:pt idx="5846">
                  <c:v>4.8614393125723631E-5</c:v>
                </c:pt>
                <c:pt idx="5847">
                  <c:v>3.3297529538148082E-5</c:v>
                </c:pt>
                <c:pt idx="5848">
                  <c:v>2.397422126744579E-5</c:v>
                </c:pt>
                <c:pt idx="5849">
                  <c:v>2.7303974221274791E-5</c:v>
                </c:pt>
                <c:pt idx="5850">
                  <c:v>3.9957035445664125E-6</c:v>
                </c:pt>
                <c:pt idx="5851">
                  <c:v>8.6573576799648703E-6</c:v>
                </c:pt>
                <c:pt idx="5852">
                  <c:v>9.9892588614396897E-6</c:v>
                </c:pt>
                <c:pt idx="5853">
                  <c:v>2.397422126744579E-5</c:v>
                </c:pt>
                <c:pt idx="5854">
                  <c:v>1.1987110633746556E-5</c:v>
                </c:pt>
                <c:pt idx="5855">
                  <c:v>2.9967776584319067E-5</c:v>
                </c:pt>
                <c:pt idx="5856">
                  <c:v>4.4618689581109898E-5</c:v>
                </c:pt>
                <c:pt idx="5857">
                  <c:v>4.8614393125723631E-5</c:v>
                </c:pt>
                <c:pt idx="5858">
                  <c:v>1.3319011815268694E-5</c:v>
                </c:pt>
                <c:pt idx="5859">
                  <c:v>-3.9957035445664125E-6</c:v>
                </c:pt>
                <c:pt idx="5860">
                  <c:v>-8.6573576799175516E-6</c:v>
                </c:pt>
                <c:pt idx="5861">
                  <c:v>-1.3319011814748188E-6</c:v>
                </c:pt>
                <c:pt idx="5862">
                  <c:v>-3.3297529537816841E-6</c:v>
                </c:pt>
                <c:pt idx="5863">
                  <c:v>-8.6573576799175516E-6</c:v>
                </c:pt>
                <c:pt idx="5864">
                  <c:v>9.9892588614396897E-6</c:v>
                </c:pt>
                <c:pt idx="5865">
                  <c:v>3.8625134264283939E-5</c:v>
                </c:pt>
                <c:pt idx="5866">
                  <c:v>8.6573576799648703E-6</c:v>
                </c:pt>
                <c:pt idx="5867">
                  <c:v>0</c:v>
                </c:pt>
                <c:pt idx="5868">
                  <c:v>4.395273899032518E-5</c:v>
                </c:pt>
                <c:pt idx="5869">
                  <c:v>1.2653061224531284E-5</c:v>
                </c:pt>
                <c:pt idx="5870">
                  <c:v>5.2610096670290052E-5</c:v>
                </c:pt>
                <c:pt idx="5871">
                  <c:v>4.7282491944154174E-5</c:v>
                </c:pt>
                <c:pt idx="5872">
                  <c:v>3.3297529538148082E-5</c:v>
                </c:pt>
                <c:pt idx="5873">
                  <c:v>1.3385606874328238E-4</c:v>
                </c:pt>
                <c:pt idx="5874">
                  <c:v>3.7959183673451896E-5</c:v>
                </c:pt>
                <c:pt idx="5875">
                  <c:v>4.3286788399587767E-5</c:v>
                </c:pt>
                <c:pt idx="5876">
                  <c:v>3.9957035445664125E-6</c:v>
                </c:pt>
                <c:pt idx="5877">
                  <c:v>6.5596133190119049E-4</c:v>
                </c:pt>
                <c:pt idx="5878">
                  <c:v>-7.9914070890855063E-6</c:v>
                </c:pt>
                <c:pt idx="5879">
                  <c:v>1.3319011815221374E-6</c:v>
                </c:pt>
                <c:pt idx="5880">
                  <c:v>-1.8646616541357241E-5</c:v>
                </c:pt>
                <c:pt idx="5881">
                  <c:v>1.7782878625134294E-2</c:v>
                </c:pt>
                <c:pt idx="5882">
                  <c:v>-1.531686358752824E-5</c:v>
                </c:pt>
                <c:pt idx="5883">
                  <c:v>-1.7980665950525194E-5</c:v>
                </c:pt>
                <c:pt idx="5884">
                  <c:v>-2.1310418904354199E-5</c:v>
                </c:pt>
                <c:pt idx="5885">
                  <c:v>1.9808700322234193E-2</c:v>
                </c:pt>
                <c:pt idx="5886">
                  <c:v>-1.0655209452177099E-5</c:v>
                </c:pt>
                <c:pt idx="5887">
                  <c:v>-3.063372717505648E-5</c:v>
                </c:pt>
                <c:pt idx="5888">
                  <c:v>1.0655209452224418E-5</c:v>
                </c:pt>
                <c:pt idx="5889">
                  <c:v>-6.6595059073740939E-7</c:v>
                </c:pt>
                <c:pt idx="5890">
                  <c:v>-3.3297529537816841E-6</c:v>
                </c:pt>
                <c:pt idx="5891">
                  <c:v>1.1987110633746556E-5</c:v>
                </c:pt>
                <c:pt idx="5892">
                  <c:v>-1.2653061224483967E-5</c:v>
                </c:pt>
                <c:pt idx="5893">
                  <c:v>-1.3984962405958785E-5</c:v>
                </c:pt>
                <c:pt idx="5894">
                  <c:v>-2.1976369495186242E-5</c:v>
                </c:pt>
                <c:pt idx="5895">
                  <c:v>-6.6595059073740939E-7</c:v>
                </c:pt>
                <c:pt idx="5896">
                  <c:v>-3.3297529538100757E-5</c:v>
                </c:pt>
                <c:pt idx="5897">
                  <c:v>-1.7314715359787788E-5</c:v>
                </c:pt>
                <c:pt idx="5898">
                  <c:v>-7.3254564983480966E-6</c:v>
                </c:pt>
                <c:pt idx="5899">
                  <c:v>-2.1310418904354199E-5</c:v>
                </c:pt>
                <c:pt idx="5900">
                  <c:v>-2.3974221267398472E-5</c:v>
                </c:pt>
                <c:pt idx="5901">
                  <c:v>-1.7980665950525194E-5</c:v>
                </c:pt>
                <c:pt idx="5902">
                  <c:v>-1.1321160042914511E-5</c:v>
                </c:pt>
                <c:pt idx="5903">
                  <c:v>-1.531686358752824E-5</c:v>
                </c:pt>
                <c:pt idx="5904">
                  <c:v>-8.6573576799175516E-6</c:v>
                </c:pt>
                <c:pt idx="5905">
                  <c:v>5.9935553168732781E-6</c:v>
                </c:pt>
                <c:pt idx="5906">
                  <c:v>3.5295381310454931E-5</c:v>
                </c:pt>
                <c:pt idx="5907">
                  <c:v>-9.9892588614396897E-6</c:v>
                </c:pt>
                <c:pt idx="5908">
                  <c:v>1.864661654140456E-5</c:v>
                </c:pt>
                <c:pt idx="5909">
                  <c:v>3.4629430719670207E-5</c:v>
                </c:pt>
                <c:pt idx="5910">
                  <c:v>-1.7980665950525194E-5</c:v>
                </c:pt>
                <c:pt idx="5911">
                  <c:v>1.2653061224531284E-5</c:v>
                </c:pt>
                <c:pt idx="5912">
                  <c:v>-7.9914070890855063E-6</c:v>
                </c:pt>
                <c:pt idx="5913">
                  <c:v>-1.9978517723068651E-6</c:v>
                </c:pt>
                <c:pt idx="5914">
                  <c:v>-3.3297529537816841E-6</c:v>
                </c:pt>
                <c:pt idx="5915">
                  <c:v>-1.3984962405958785E-5</c:v>
                </c:pt>
                <c:pt idx="5916">
                  <c:v>-6.6595059076106878E-6</c:v>
                </c:pt>
                <c:pt idx="5917">
                  <c:v>1.3319011815221374E-6</c:v>
                </c:pt>
                <c:pt idx="5918">
                  <c:v>1.5982814178312969E-5</c:v>
                </c:pt>
                <c:pt idx="5919">
                  <c:v>1.1321160042961826E-5</c:v>
                </c:pt>
                <c:pt idx="5920">
                  <c:v>-2.1976369495186242E-5</c:v>
                </c:pt>
                <c:pt idx="5921">
                  <c:v>-2.0644468313616789E-5</c:v>
                </c:pt>
                <c:pt idx="5922">
                  <c:v>4.9080558539206693E-4</c:v>
                </c:pt>
                <c:pt idx="5923">
                  <c:v>-1.8646616541357241E-5</c:v>
                </c:pt>
                <c:pt idx="5924">
                  <c:v>-1.3319011815221376E-5</c:v>
                </c:pt>
                <c:pt idx="5925">
                  <c:v>3.9957035445664125E-6</c:v>
                </c:pt>
                <c:pt idx="5926">
                  <c:v>1.9486380236305081E-2</c:v>
                </c:pt>
                <c:pt idx="5927">
                  <c:v>-6.6595059076106878E-6</c:v>
                </c:pt>
                <c:pt idx="5928">
                  <c:v>-5.9935553168732781E-6</c:v>
                </c:pt>
                <c:pt idx="5929">
                  <c:v>-6.6595059073740939E-7</c:v>
                </c:pt>
                <c:pt idx="5930">
                  <c:v>1.8061245972073033E-2</c:v>
                </c:pt>
                <c:pt idx="5931">
                  <c:v>3.3297529538290024E-6</c:v>
                </c:pt>
                <c:pt idx="5932">
                  <c:v>1.9978517723068651E-6</c:v>
                </c:pt>
                <c:pt idx="5933">
                  <c:v>5.3276047261358675E-6</c:v>
                </c:pt>
                <c:pt idx="5934">
                  <c:v>1.4650912996790831E-5</c:v>
                </c:pt>
                <c:pt idx="5935">
                  <c:v>1.1987110633746556E-5</c:v>
                </c:pt>
                <c:pt idx="5936">
                  <c:v>6.6595059078472804E-7</c:v>
                </c:pt>
                <c:pt idx="5937">
                  <c:v>1.864661654140456E-5</c:v>
                </c:pt>
                <c:pt idx="5938">
                  <c:v>2.7303974221274791E-5</c:v>
                </c:pt>
                <c:pt idx="5939">
                  <c:v>-8.6573576799175516E-6</c:v>
                </c:pt>
                <c:pt idx="5940">
                  <c:v>4.66165413535114E-6</c:v>
                </c:pt>
                <c:pt idx="5941">
                  <c:v>6.6595059076580047E-6</c:v>
                </c:pt>
                <c:pt idx="5942">
                  <c:v>-1.1321160042914511E-5</c:v>
                </c:pt>
                <c:pt idx="5943">
                  <c:v>-2.6638023630442748E-6</c:v>
                </c:pt>
                <c:pt idx="5944">
                  <c:v>-1.5982814178312969E-5</c:v>
                </c:pt>
                <c:pt idx="5945">
                  <c:v>-1.0655209452177099E-5</c:v>
                </c:pt>
                <c:pt idx="5946">
                  <c:v>1.599213748657359E-2</c:v>
                </c:pt>
                <c:pt idx="5947">
                  <c:v>-2.6638023630442748E-6</c:v>
                </c:pt>
                <c:pt idx="5948">
                  <c:v>-1.3319011815221376E-5</c:v>
                </c:pt>
                <c:pt idx="5949">
                  <c:v>-2.5306122448967935E-5</c:v>
                </c:pt>
                <c:pt idx="5950">
                  <c:v>-7.3254564983480966E-6</c:v>
                </c:pt>
                <c:pt idx="5951">
                  <c:v>-5.9935553168732781E-6</c:v>
                </c:pt>
                <c:pt idx="5952">
                  <c:v>-5.3276047260885497E-6</c:v>
                </c:pt>
                <c:pt idx="5953">
                  <c:v>4.3286788399587767E-5</c:v>
                </c:pt>
                <c:pt idx="5954">
                  <c:v>6.6595059076580047E-6</c:v>
                </c:pt>
                <c:pt idx="5955">
                  <c:v>5.9935553168732781E-6</c:v>
                </c:pt>
                <c:pt idx="5956">
                  <c:v>-7.3254564983480966E-6</c:v>
                </c:pt>
                <c:pt idx="5957">
                  <c:v>-3.9957035445664125E-6</c:v>
                </c:pt>
                <c:pt idx="5958">
                  <c:v>2.9967776584319067E-5</c:v>
                </c:pt>
                <c:pt idx="5959">
                  <c:v>3.3297529538290024E-6</c:v>
                </c:pt>
                <c:pt idx="5960">
                  <c:v>7.991407089132825E-6</c:v>
                </c:pt>
                <c:pt idx="5961">
                  <c:v>-1.531686358752824E-5</c:v>
                </c:pt>
                <c:pt idx="5962">
                  <c:v>6.6595059078472804E-7</c:v>
                </c:pt>
                <c:pt idx="5963">
                  <c:v>7.991407089132825E-6</c:v>
                </c:pt>
                <c:pt idx="5964">
                  <c:v>-1.7980665950525194E-5</c:v>
                </c:pt>
                <c:pt idx="5965">
                  <c:v>-1.1987110633746556E-5</c:v>
                </c:pt>
                <c:pt idx="5966">
                  <c:v>-1.5982814178312969E-5</c:v>
                </c:pt>
                <c:pt idx="5967">
                  <c:v>6.7527389903333248E-4</c:v>
                </c:pt>
                <c:pt idx="5968">
                  <c:v>-2.4640171858183203E-5</c:v>
                </c:pt>
                <c:pt idx="5969">
                  <c:v>-2.7303974221227479E-5</c:v>
                </c:pt>
                <c:pt idx="5970">
                  <c:v>-1.3319011814748188E-6</c:v>
                </c:pt>
                <c:pt idx="5971">
                  <c:v>1.6751321160043006E-2</c:v>
                </c:pt>
                <c:pt idx="5972">
                  <c:v>3.3297529538290024E-6</c:v>
                </c:pt>
                <c:pt idx="5973">
                  <c:v>-8.6573576799175516E-6</c:v>
                </c:pt>
                <c:pt idx="5974">
                  <c:v>-1.9312567132094651E-5</c:v>
                </c:pt>
                <c:pt idx="5975">
                  <c:v>1.930990332975295E-2</c:v>
                </c:pt>
                <c:pt idx="5976">
                  <c:v>-5.9935553168732781E-6</c:v>
                </c:pt>
                <c:pt idx="5977">
                  <c:v>-1.4650912996743514E-5</c:v>
                </c:pt>
                <c:pt idx="5978">
                  <c:v>4.66165413535114E-6</c:v>
                </c:pt>
                <c:pt idx="5979">
                  <c:v>7.3254564983954153E-6</c:v>
                </c:pt>
                <c:pt idx="5980">
                  <c:v>9.32330827070228E-6</c:v>
                </c:pt>
                <c:pt idx="5981">
                  <c:v>4.66165413535114E-6</c:v>
                </c:pt>
                <c:pt idx="5982">
                  <c:v>-1.9978517723068651E-6</c:v>
                </c:pt>
                <c:pt idx="5983">
                  <c:v>-5.3276047260885497E-6</c:v>
                </c:pt>
                <c:pt idx="5984">
                  <c:v>1.1321160042961826E-5</c:v>
                </c:pt>
                <c:pt idx="5985">
                  <c:v>2.8635875402844248E-5</c:v>
                </c:pt>
                <c:pt idx="5986">
                  <c:v>4.5950590762632043E-5</c:v>
                </c:pt>
                <c:pt idx="5987">
                  <c:v>2.0358775510204114E-2</c:v>
                </c:pt>
                <c:pt idx="5988">
                  <c:v>4.4618689581109898E-5</c:v>
                </c:pt>
                <c:pt idx="5989">
                  <c:v>4.794844253489158E-5</c:v>
                </c:pt>
                <c:pt idx="5990">
                  <c:v>2.1310418904401521E-5</c:v>
                </c:pt>
                <c:pt idx="5991">
                  <c:v>1.3984962406006102E-5</c:v>
                </c:pt>
                <c:pt idx="5992">
                  <c:v>1.9978517722879379E-5</c:v>
                </c:pt>
                <c:pt idx="5993">
                  <c:v>2.6638023630537388E-5</c:v>
                </c:pt>
                <c:pt idx="5994">
                  <c:v>9.32330827070228E-6</c:v>
                </c:pt>
                <c:pt idx="5995">
                  <c:v>2.2642320085970971E-5</c:v>
                </c:pt>
                <c:pt idx="5996">
                  <c:v>1.2653061224531284E-5</c:v>
                </c:pt>
                <c:pt idx="5997">
                  <c:v>1.9978517723068651E-6</c:v>
                </c:pt>
                <c:pt idx="5998">
                  <c:v>-2.9301825993534339E-5</c:v>
                </c:pt>
                <c:pt idx="5999">
                  <c:v>-2.0644468313616789E-5</c:v>
                </c:pt>
                <c:pt idx="6000">
                  <c:v>-2.4640171858183203E-5</c:v>
                </c:pt>
                <c:pt idx="6001">
                  <c:v>0</c:v>
                </c:pt>
                <c:pt idx="6002">
                  <c:v>-1.8646616541357241E-5</c:v>
                </c:pt>
                <c:pt idx="6003">
                  <c:v>8.6573576799648703E-6</c:v>
                </c:pt>
                <c:pt idx="6004">
                  <c:v>-3.3297529537816841E-6</c:v>
                </c:pt>
                <c:pt idx="6005">
                  <c:v>-9.9892588614396897E-6</c:v>
                </c:pt>
                <c:pt idx="6006">
                  <c:v>-1.3319011814748188E-6</c:v>
                </c:pt>
                <c:pt idx="6007">
                  <c:v>7.991407089132825E-6</c:v>
                </c:pt>
                <c:pt idx="6008">
                  <c:v>2.7969924812012204E-5</c:v>
                </c:pt>
                <c:pt idx="6009">
                  <c:v>5.1278195488720588E-5</c:v>
                </c:pt>
                <c:pt idx="6010">
                  <c:v>-3.3297529537816841E-6</c:v>
                </c:pt>
                <c:pt idx="6011">
                  <c:v>3.1299677765841212E-5</c:v>
                </c:pt>
                <c:pt idx="6012">
                  <c:v>6.0534908700325468E-4</c:v>
                </c:pt>
                <c:pt idx="6013">
                  <c:v>1.2653061224531284E-5</c:v>
                </c:pt>
                <c:pt idx="6014">
                  <c:v>1.7980665950572516E-5</c:v>
                </c:pt>
                <c:pt idx="6015">
                  <c:v>-6.6595059073740939E-7</c:v>
                </c:pt>
                <c:pt idx="6016">
                  <c:v>1.9576949516648776E-2</c:v>
                </c:pt>
                <c:pt idx="6017">
                  <c:v>1.7980665950572516E-5</c:v>
                </c:pt>
                <c:pt idx="6018">
                  <c:v>1.9978517723068651E-6</c:v>
                </c:pt>
                <c:pt idx="6019">
                  <c:v>1.1987110633746556E-5</c:v>
                </c:pt>
                <c:pt idx="6020">
                  <c:v>1.7929387755102059E-2</c:v>
                </c:pt>
                <c:pt idx="6021">
                  <c:v>2.1976369495186242E-5</c:v>
                </c:pt>
                <c:pt idx="6022">
                  <c:v>2.0644468313664108E-5</c:v>
                </c:pt>
                <c:pt idx="6023">
                  <c:v>6.6595059076580047E-6</c:v>
                </c:pt>
                <c:pt idx="6024">
                  <c:v>-8.6573576799175516E-6</c:v>
                </c:pt>
                <c:pt idx="6025">
                  <c:v>-3.9957035445664125E-6</c:v>
                </c:pt>
                <c:pt idx="6026">
                  <c:v>-3.3297529538100757E-5</c:v>
                </c:pt>
                <c:pt idx="6027">
                  <c:v>-1.8646616541357241E-5</c:v>
                </c:pt>
                <c:pt idx="6028">
                  <c:v>1.2919441460797855E-4</c:v>
                </c:pt>
                <c:pt idx="6029">
                  <c:v>3.9957035445664125E-6</c:v>
                </c:pt>
                <c:pt idx="6030">
                  <c:v>-8.6573576799175516E-6</c:v>
                </c:pt>
                <c:pt idx="6031">
                  <c:v>1.9978517722879379E-5</c:v>
                </c:pt>
                <c:pt idx="6032">
                  <c:v>-4.6616541353038222E-6</c:v>
                </c:pt>
                <c:pt idx="6033">
                  <c:v>-9.323308270654963E-6</c:v>
                </c:pt>
                <c:pt idx="6034">
                  <c:v>5.9935553168732781E-6</c:v>
                </c:pt>
                <c:pt idx="6035">
                  <c:v>4.66165413535114E-6</c:v>
                </c:pt>
                <c:pt idx="6036">
                  <c:v>-1.9978517722832061E-5</c:v>
                </c:pt>
                <c:pt idx="6037">
                  <c:v>-1.1321160042914511E-5</c:v>
                </c:pt>
                <c:pt idx="6038">
                  <c:v>-5.9935553168732781E-6</c:v>
                </c:pt>
                <c:pt idx="6039">
                  <c:v>-1.2653061224483967E-5</c:v>
                </c:pt>
                <c:pt idx="6040">
                  <c:v>-3.063372717505648E-5</c:v>
                </c:pt>
                <c:pt idx="6041">
                  <c:v>8.6573576799648703E-6</c:v>
                </c:pt>
                <c:pt idx="6042">
                  <c:v>-1.5982814178312969E-5</c:v>
                </c:pt>
                <c:pt idx="6043">
                  <c:v>-1.4650912996743514E-5</c:v>
                </c:pt>
                <c:pt idx="6044">
                  <c:v>7.3254564983954153E-6</c:v>
                </c:pt>
                <c:pt idx="6045">
                  <c:v>1.2653061224531284E-5</c:v>
                </c:pt>
                <c:pt idx="6046">
                  <c:v>-3.9957035445664125E-6</c:v>
                </c:pt>
                <c:pt idx="6047">
                  <c:v>2.597207303975266E-5</c:v>
                </c:pt>
                <c:pt idx="6048">
                  <c:v>-1.0655209452177099E-5</c:v>
                </c:pt>
                <c:pt idx="6049">
                  <c:v>8.6573576799648703E-6</c:v>
                </c:pt>
                <c:pt idx="6050">
                  <c:v>2.1976369495186242E-5</c:v>
                </c:pt>
                <c:pt idx="6051">
                  <c:v>2.1310418904401521E-5</c:v>
                </c:pt>
                <c:pt idx="6052">
                  <c:v>2.6638023630537388E-5</c:v>
                </c:pt>
                <c:pt idx="6053">
                  <c:v>1.0921589688509916E-4</c:v>
                </c:pt>
                <c:pt idx="6054">
                  <c:v>-4.6616541353038222E-6</c:v>
                </c:pt>
                <c:pt idx="6055">
                  <c:v>-5.9935553168732781E-6</c:v>
                </c:pt>
                <c:pt idx="6056">
                  <c:v>-5.9935553168732781E-6</c:v>
                </c:pt>
                <c:pt idx="6057">
                  <c:v>8.3643394199784239E-4</c:v>
                </c:pt>
                <c:pt idx="6058">
                  <c:v>3.0633727175103799E-5</c:v>
                </c:pt>
                <c:pt idx="6059">
                  <c:v>3.2631578947410669E-5</c:v>
                </c:pt>
                <c:pt idx="6060">
                  <c:v>1.3984962406006102E-5</c:v>
                </c:pt>
                <c:pt idx="6061">
                  <c:v>1.6223888292158962E-2</c:v>
                </c:pt>
                <c:pt idx="6062">
                  <c:v>-1.4650912996743514E-5</c:v>
                </c:pt>
                <c:pt idx="6063">
                  <c:v>-2.6638023630442748E-6</c:v>
                </c:pt>
                <c:pt idx="6064">
                  <c:v>7.991407089132825E-6</c:v>
                </c:pt>
                <c:pt idx="6065">
                  <c:v>1.9218668098818517E-2</c:v>
                </c:pt>
                <c:pt idx="6066">
                  <c:v>5.3276047261358675E-6</c:v>
                </c:pt>
                <c:pt idx="6067">
                  <c:v>1.4650912996790831E-5</c:v>
                </c:pt>
                <c:pt idx="6068">
                  <c:v>4.1954887218065629E-5</c:v>
                </c:pt>
                <c:pt idx="6069">
                  <c:v>6.9924812030077826E-5</c:v>
                </c:pt>
                <c:pt idx="6070">
                  <c:v>3.3963480128885482E-5</c:v>
                </c:pt>
                <c:pt idx="6071">
                  <c:v>4.3286788399587767E-5</c:v>
                </c:pt>
                <c:pt idx="6072">
                  <c:v>4.9280343716461044E-5</c:v>
                </c:pt>
                <c:pt idx="6073">
                  <c:v>1.4650912996790831E-5</c:v>
                </c:pt>
                <c:pt idx="6074">
                  <c:v>2.597207303975266E-5</c:v>
                </c:pt>
                <c:pt idx="6075">
                  <c:v>3.1299677765841212E-5</c:v>
                </c:pt>
                <c:pt idx="6076">
                  <c:v>2.0644468313664108E-5</c:v>
                </c:pt>
                <c:pt idx="6077">
                  <c:v>3.5295381310454931E-5</c:v>
                </c:pt>
                <c:pt idx="6078">
                  <c:v>3.3297529538148082E-5</c:v>
                </c:pt>
                <c:pt idx="6079">
                  <c:v>1.6648764769097697E-5</c:v>
                </c:pt>
                <c:pt idx="6080">
                  <c:v>2.597207303975266E-5</c:v>
                </c:pt>
                <c:pt idx="6081">
                  <c:v>2.3308270676708384E-5</c:v>
                </c:pt>
                <c:pt idx="6082">
                  <c:v>1.2653061224531284E-5</c:v>
                </c:pt>
                <c:pt idx="6083">
                  <c:v>1.3319011815268694E-5</c:v>
                </c:pt>
                <c:pt idx="6084">
                  <c:v>-2.2642320085923652E-5</c:v>
                </c:pt>
                <c:pt idx="6085">
                  <c:v>2.5306122449015247E-5</c:v>
                </c:pt>
                <c:pt idx="6086">
                  <c:v>5.3276047261358675E-6</c:v>
                </c:pt>
                <c:pt idx="6087">
                  <c:v>-8.6573576799175516E-6</c:v>
                </c:pt>
                <c:pt idx="6088">
                  <c:v>-9.323308270654963E-6</c:v>
                </c:pt>
                <c:pt idx="6089">
                  <c:v>2.7303974221274791E-5</c:v>
                </c:pt>
                <c:pt idx="6090">
                  <c:v>1.9978517722879379E-5</c:v>
                </c:pt>
                <c:pt idx="6091">
                  <c:v>1.9978517722879379E-5</c:v>
                </c:pt>
                <c:pt idx="6092">
                  <c:v>1.931256713214197E-5</c:v>
                </c:pt>
                <c:pt idx="6093">
                  <c:v>1.1321160042961826E-5</c:v>
                </c:pt>
                <c:pt idx="6094">
                  <c:v>1.4650912996790831E-5</c:v>
                </c:pt>
                <c:pt idx="6095">
                  <c:v>9.9892588614396897E-6</c:v>
                </c:pt>
                <c:pt idx="6096">
                  <c:v>6.6595059076580047E-6</c:v>
                </c:pt>
                <c:pt idx="6097">
                  <c:v>1.1321160042961826E-5</c:v>
                </c:pt>
                <c:pt idx="6098">
                  <c:v>1.864661654140456E-5</c:v>
                </c:pt>
                <c:pt idx="6099">
                  <c:v>5.9935553168732781E-6</c:v>
                </c:pt>
                <c:pt idx="6100">
                  <c:v>-9.9892588614396897E-6</c:v>
                </c:pt>
                <c:pt idx="6101">
                  <c:v>1.3319011815268694E-5</c:v>
                </c:pt>
                <c:pt idx="6102">
                  <c:v>5.7471535982819822E-4</c:v>
                </c:pt>
                <c:pt idx="6103">
                  <c:v>3.7293233082714483E-5</c:v>
                </c:pt>
                <c:pt idx="6104">
                  <c:v>3.1299677765841212E-5</c:v>
                </c:pt>
                <c:pt idx="6105">
                  <c:v>5.3276047261358675E-6</c:v>
                </c:pt>
                <c:pt idx="6106">
                  <c:v>2.0345456498388845E-2</c:v>
                </c:pt>
                <c:pt idx="6107">
                  <c:v>3.2631578947410669E-5</c:v>
                </c:pt>
                <c:pt idx="6108">
                  <c:v>2.3308270676708384E-5</c:v>
                </c:pt>
                <c:pt idx="6109">
                  <c:v>-4.6616541353038222E-6</c:v>
                </c:pt>
                <c:pt idx="6110">
                  <c:v>1.6182599355534191E-4</c:v>
                </c:pt>
                <c:pt idx="6111">
                  <c:v>1.4650912996790831E-5</c:v>
                </c:pt>
                <c:pt idx="6112">
                  <c:v>-3.529538131040762E-5</c:v>
                </c:pt>
                <c:pt idx="6113">
                  <c:v>-3.3297529537816841E-6</c:v>
                </c:pt>
                <c:pt idx="6114">
                  <c:v>-1.531686358752824E-5</c:v>
                </c:pt>
                <c:pt idx="6115">
                  <c:v>-3.3297529537816841E-6</c:v>
                </c:pt>
                <c:pt idx="6116">
                  <c:v>-1.1321160042914511E-5</c:v>
                </c:pt>
                <c:pt idx="6117">
                  <c:v>3.2631578947410669E-5</c:v>
                </c:pt>
                <c:pt idx="6118">
                  <c:v>-7.3254564983480966E-6</c:v>
                </c:pt>
                <c:pt idx="6119">
                  <c:v>2.9967776584319067E-5</c:v>
                </c:pt>
                <c:pt idx="6120">
                  <c:v>1.2653061224531284E-5</c:v>
                </c:pt>
                <c:pt idx="6121">
                  <c:v>-1.1987110633746556E-5</c:v>
                </c:pt>
                <c:pt idx="6122">
                  <c:v>-1.3984962405958785E-5</c:v>
                </c:pt>
                <c:pt idx="6123">
                  <c:v>2.6638023630537388E-5</c:v>
                </c:pt>
                <c:pt idx="6124">
                  <c:v>2.2642320085970971E-5</c:v>
                </c:pt>
                <c:pt idx="6125">
                  <c:v>2.3308270676708384E-5</c:v>
                </c:pt>
                <c:pt idx="6126">
                  <c:v>1.3319011815268694E-5</c:v>
                </c:pt>
                <c:pt idx="6127">
                  <c:v>1.7314715359835103E-5</c:v>
                </c:pt>
                <c:pt idx="6128">
                  <c:v>1.931256713214197E-5</c:v>
                </c:pt>
                <c:pt idx="6129">
                  <c:v>-6.6595059076106878E-6</c:v>
                </c:pt>
                <c:pt idx="6130">
                  <c:v>9.9892588614396897E-6</c:v>
                </c:pt>
                <c:pt idx="6131">
                  <c:v>4.9280343716461044E-5</c:v>
                </c:pt>
                <c:pt idx="6132">
                  <c:v>2.3308270676708384E-5</c:v>
                </c:pt>
                <c:pt idx="6133">
                  <c:v>1.3319011815221374E-6</c:v>
                </c:pt>
                <c:pt idx="6134">
                  <c:v>1.1321160042961826E-5</c:v>
                </c:pt>
                <c:pt idx="6135">
                  <c:v>9.9892588614396897E-6</c:v>
                </c:pt>
                <c:pt idx="6136">
                  <c:v>-9.323308270654963E-6</c:v>
                </c:pt>
                <c:pt idx="6137">
                  <c:v>5.9935553168732781E-6</c:v>
                </c:pt>
                <c:pt idx="6138">
                  <c:v>-1.3319011814748188E-6</c:v>
                </c:pt>
                <c:pt idx="6139">
                  <c:v>-2.6638023630442748E-6</c:v>
                </c:pt>
                <c:pt idx="6140">
                  <c:v>1.0655209452224418E-5</c:v>
                </c:pt>
                <c:pt idx="6141">
                  <c:v>3.662728249197707E-5</c:v>
                </c:pt>
                <c:pt idx="6142">
                  <c:v>1.7980665950572516E-5</c:v>
                </c:pt>
                <c:pt idx="6143">
                  <c:v>3.7293233082714483E-5</c:v>
                </c:pt>
                <c:pt idx="6144">
                  <c:v>2.1976369495186242E-5</c:v>
                </c:pt>
                <c:pt idx="6145">
                  <c:v>3.8625134264283939E-5</c:v>
                </c:pt>
                <c:pt idx="6146">
                  <c:v>7.991407089132825E-6</c:v>
                </c:pt>
                <c:pt idx="6147">
                  <c:v>6.9591836734694942E-4</c:v>
                </c:pt>
                <c:pt idx="6148">
                  <c:v>3.2631578947410669E-5</c:v>
                </c:pt>
                <c:pt idx="6149">
                  <c:v>1.1321160042961826E-5</c:v>
                </c:pt>
                <c:pt idx="6150">
                  <c:v>6.6595059078472804E-7</c:v>
                </c:pt>
                <c:pt idx="6151">
                  <c:v>1.1654135338349459E-4</c:v>
                </c:pt>
                <c:pt idx="6152">
                  <c:v>2.1310418904401521E-5</c:v>
                </c:pt>
                <c:pt idx="6153">
                  <c:v>2.8635875402844248E-5</c:v>
                </c:pt>
                <c:pt idx="6154">
                  <c:v>2.3308270676708384E-5</c:v>
                </c:pt>
                <c:pt idx="6155">
                  <c:v>1.7948700322234157E-2</c:v>
                </c:pt>
                <c:pt idx="6156">
                  <c:v>3.3963480128885482E-5</c:v>
                </c:pt>
                <c:pt idx="6157">
                  <c:v>3.9291084855021346E-5</c:v>
                </c:pt>
                <c:pt idx="6158">
                  <c:v>4.9946294307198457E-5</c:v>
                </c:pt>
                <c:pt idx="6159">
                  <c:v>2.4640171858230522E-5</c:v>
                </c:pt>
                <c:pt idx="6160">
                  <c:v>1.3984962406006102E-5</c:v>
                </c:pt>
                <c:pt idx="6161">
                  <c:v>3.3297529538148082E-5</c:v>
                </c:pt>
                <c:pt idx="6162">
                  <c:v>2.9301825993581661E-5</c:v>
                </c:pt>
                <c:pt idx="6163">
                  <c:v>2.5306122449015247E-5</c:v>
                </c:pt>
                <c:pt idx="6164">
                  <c:v>1.9978517723068651E-6</c:v>
                </c:pt>
                <c:pt idx="6165">
                  <c:v>1.7314715359835103E-5</c:v>
                </c:pt>
                <c:pt idx="6166">
                  <c:v>1.1321160042961826E-5</c:v>
                </c:pt>
                <c:pt idx="6167">
                  <c:v>1.7314715359835103E-5</c:v>
                </c:pt>
                <c:pt idx="6168">
                  <c:v>4.9946294307198457E-5</c:v>
                </c:pt>
                <c:pt idx="6169">
                  <c:v>3.3963480128885482E-5</c:v>
                </c:pt>
                <c:pt idx="6170">
                  <c:v>1.5982814178312969E-5</c:v>
                </c:pt>
                <c:pt idx="6171">
                  <c:v>1.7314715359835103E-5</c:v>
                </c:pt>
                <c:pt idx="6172">
                  <c:v>3.9957035445758759E-5</c:v>
                </c:pt>
                <c:pt idx="6173">
                  <c:v>2.9301825993581661E-5</c:v>
                </c:pt>
                <c:pt idx="6174">
                  <c:v>1.9978517723068651E-6</c:v>
                </c:pt>
                <c:pt idx="6175">
                  <c:v>1.7980665950572516E-5</c:v>
                </c:pt>
                <c:pt idx="6176">
                  <c:v>7.991407089132825E-6</c:v>
                </c:pt>
                <c:pt idx="6177">
                  <c:v>1.3319011815221374E-6</c:v>
                </c:pt>
                <c:pt idx="6178">
                  <c:v>2.1976369495186242E-5</c:v>
                </c:pt>
                <c:pt idx="6179">
                  <c:v>2.5306122449015247E-5</c:v>
                </c:pt>
                <c:pt idx="6180">
                  <c:v>2.9301825993581661E-5</c:v>
                </c:pt>
                <c:pt idx="6181">
                  <c:v>2.9967776584319067E-5</c:v>
                </c:pt>
                <c:pt idx="6182">
                  <c:v>2.6638023630537388E-5</c:v>
                </c:pt>
                <c:pt idx="6183">
                  <c:v>2.5306122449015247E-5</c:v>
                </c:pt>
                <c:pt idx="6184">
                  <c:v>2.1310418904401521E-5</c:v>
                </c:pt>
                <c:pt idx="6185">
                  <c:v>2.9967776584319067E-5</c:v>
                </c:pt>
                <c:pt idx="6186">
                  <c:v>1.5316863587575562E-5</c:v>
                </c:pt>
                <c:pt idx="6187">
                  <c:v>5.3941997851764864E-5</c:v>
                </c:pt>
                <c:pt idx="6188">
                  <c:v>5.7937701396331272E-5</c:v>
                </c:pt>
                <c:pt idx="6189">
                  <c:v>3.662728249197707E-5</c:v>
                </c:pt>
                <c:pt idx="6190">
                  <c:v>3.4629430719670207E-5</c:v>
                </c:pt>
                <c:pt idx="6191">
                  <c:v>2.9301825993581661E-5</c:v>
                </c:pt>
                <c:pt idx="6192">
                  <c:v>6.3931256713214014E-4</c:v>
                </c:pt>
                <c:pt idx="6193">
                  <c:v>3.3963480128885482E-5</c:v>
                </c:pt>
                <c:pt idx="6194">
                  <c:v>3.5961331901192345E-5</c:v>
                </c:pt>
                <c:pt idx="6195">
                  <c:v>3.7959183673451896E-5</c:v>
                </c:pt>
                <c:pt idx="6196">
                  <c:v>1.9396476906552124E-2</c:v>
                </c:pt>
                <c:pt idx="6197">
                  <c:v>3.1299677765841212E-5</c:v>
                </c:pt>
                <c:pt idx="6198">
                  <c:v>1.5982814178312969E-5</c:v>
                </c:pt>
                <c:pt idx="6199">
                  <c:v>5.9935553168732781E-6</c:v>
                </c:pt>
                <c:pt idx="6200">
                  <c:v>1.7370655209452222E-2</c:v>
                </c:pt>
                <c:pt idx="6201">
                  <c:v>4.794844253489158E-5</c:v>
                </c:pt>
                <c:pt idx="6202">
                  <c:v>3.2631578947410669E-5</c:v>
                </c:pt>
                <c:pt idx="6203">
                  <c:v>1.7314715359835103E-5</c:v>
                </c:pt>
                <c:pt idx="6204">
                  <c:v>1.5316863587575562E-5</c:v>
                </c:pt>
                <c:pt idx="6205">
                  <c:v>1.931256713214197E-5</c:v>
                </c:pt>
                <c:pt idx="6206">
                  <c:v>3.9957035445758759E-5</c:v>
                </c:pt>
                <c:pt idx="6207">
                  <c:v>4.3286788399587767E-5</c:v>
                </c:pt>
                <c:pt idx="6208">
                  <c:v>2.2642320085970971E-5</c:v>
                </c:pt>
                <c:pt idx="6209">
                  <c:v>4.66165413535114E-6</c:v>
                </c:pt>
                <c:pt idx="6210">
                  <c:v>5.3276047261358675E-6</c:v>
                </c:pt>
                <c:pt idx="6211">
                  <c:v>1.1321160042961826E-5</c:v>
                </c:pt>
                <c:pt idx="6212">
                  <c:v>2.3308270676708384E-5</c:v>
                </c:pt>
                <c:pt idx="6213">
                  <c:v>1.864661654140456E-5</c:v>
                </c:pt>
                <c:pt idx="6214">
                  <c:v>3.3963480128885482E-5</c:v>
                </c:pt>
                <c:pt idx="6215">
                  <c:v>2.1310418904401521E-5</c:v>
                </c:pt>
                <c:pt idx="6216">
                  <c:v>2.7969924812012204E-5</c:v>
                </c:pt>
                <c:pt idx="6217">
                  <c:v>5.5939849624071727E-5</c:v>
                </c:pt>
                <c:pt idx="6218">
                  <c:v>3.5295381310454931E-5</c:v>
                </c:pt>
                <c:pt idx="6219">
                  <c:v>3.2631578947410669E-5</c:v>
                </c:pt>
                <c:pt idx="6220">
                  <c:v>3.9291084855021346E-5</c:v>
                </c:pt>
                <c:pt idx="6221">
                  <c:v>3.8625134264283939E-5</c:v>
                </c:pt>
                <c:pt idx="6222">
                  <c:v>1.3319011815268694E-5</c:v>
                </c:pt>
                <c:pt idx="6223">
                  <c:v>7.3254564983954153E-6</c:v>
                </c:pt>
                <c:pt idx="6224">
                  <c:v>9.9892588614396897E-6</c:v>
                </c:pt>
                <c:pt idx="6225">
                  <c:v>1.864661654140456E-5</c:v>
                </c:pt>
                <c:pt idx="6226">
                  <c:v>1.0655209452224418E-5</c:v>
                </c:pt>
                <c:pt idx="6227">
                  <c:v>1.9978517722879379E-5</c:v>
                </c:pt>
                <c:pt idx="6228">
                  <c:v>2.0644468313664108E-5</c:v>
                </c:pt>
                <c:pt idx="6229">
                  <c:v>-4.6616541353038222E-6</c:v>
                </c:pt>
                <c:pt idx="6230">
                  <c:v>4.66165413535114E-6</c:v>
                </c:pt>
                <c:pt idx="6231">
                  <c:v>1.9978517722879379E-5</c:v>
                </c:pt>
                <c:pt idx="6232">
                  <c:v>1.1987110633746556E-5</c:v>
                </c:pt>
                <c:pt idx="6233">
                  <c:v>3.1965628356625937E-5</c:v>
                </c:pt>
                <c:pt idx="6234">
                  <c:v>2.2642320085970971E-5</c:v>
                </c:pt>
                <c:pt idx="6235">
                  <c:v>-1.3319011814748188E-6</c:v>
                </c:pt>
                <c:pt idx="6236">
                  <c:v>5.9935553168732781E-6</c:v>
                </c:pt>
                <c:pt idx="6237">
                  <c:v>6.6928034371645934E-4</c:v>
                </c:pt>
                <c:pt idx="6238">
                  <c:v>-5.3276047260885497E-6</c:v>
                </c:pt>
                <c:pt idx="6239">
                  <c:v>1.7980665950572516E-5</c:v>
                </c:pt>
                <c:pt idx="6240">
                  <c:v>2.6638023630915935E-6</c:v>
                </c:pt>
                <c:pt idx="6241">
                  <c:v>1.7989323308270695E-2</c:v>
                </c:pt>
                <c:pt idx="6242">
                  <c:v>-1.3984962405958785E-5</c:v>
                </c:pt>
                <c:pt idx="6243">
                  <c:v>0</c:v>
                </c:pt>
                <c:pt idx="6244">
                  <c:v>2.397422126744579E-5</c:v>
                </c:pt>
                <c:pt idx="6245">
                  <c:v>2.0061761546723969E-2</c:v>
                </c:pt>
                <c:pt idx="6246">
                  <c:v>1.3319011815221374E-6</c:v>
                </c:pt>
                <c:pt idx="6247">
                  <c:v>-2.6638023630442748E-6</c:v>
                </c:pt>
                <c:pt idx="6248">
                  <c:v>1.3984962406006102E-5</c:v>
                </c:pt>
                <c:pt idx="6249">
                  <c:v>3.1299677765841212E-5</c:v>
                </c:pt>
                <c:pt idx="6250">
                  <c:v>4.0622986036543484E-5</c:v>
                </c:pt>
                <c:pt idx="6251">
                  <c:v>5.2610096670290052E-5</c:v>
                </c:pt>
                <c:pt idx="6252">
                  <c:v>4.794844253489158E-5</c:v>
                </c:pt>
                <c:pt idx="6253">
                  <c:v>5.5273899033334314E-5</c:v>
                </c:pt>
                <c:pt idx="6254">
                  <c:v>1.5982814178312969E-5</c:v>
                </c:pt>
                <c:pt idx="6255">
                  <c:v>2.2642320085970971E-5</c:v>
                </c:pt>
                <c:pt idx="6256">
                  <c:v>3.5295381310454931E-5</c:v>
                </c:pt>
                <c:pt idx="6257">
                  <c:v>2.597207303975266E-5</c:v>
                </c:pt>
                <c:pt idx="6258">
                  <c:v>3.0633727175103799E-5</c:v>
                </c:pt>
                <c:pt idx="6259">
                  <c:v>2.6638023630537388E-5</c:v>
                </c:pt>
                <c:pt idx="6260">
                  <c:v>3.3963480128885482E-5</c:v>
                </c:pt>
                <c:pt idx="6261">
                  <c:v>3.0633727175103799E-5</c:v>
                </c:pt>
                <c:pt idx="6262">
                  <c:v>4.0622986036543484E-5</c:v>
                </c:pt>
                <c:pt idx="6263">
                  <c:v>4.1954887218065629E-5</c:v>
                </c:pt>
                <c:pt idx="6264">
                  <c:v>4.4618689581109898E-5</c:v>
                </c:pt>
                <c:pt idx="6265">
                  <c:v>6.1933404940945011E-5</c:v>
                </c:pt>
                <c:pt idx="6266">
                  <c:v>4.1288936627280897E-5</c:v>
                </c:pt>
                <c:pt idx="6267">
                  <c:v>4.395273899032518E-5</c:v>
                </c:pt>
                <c:pt idx="6268">
                  <c:v>6.9258861439340413E-5</c:v>
                </c:pt>
                <c:pt idx="6269">
                  <c:v>3.3963480128885482E-5</c:v>
                </c:pt>
                <c:pt idx="6270">
                  <c:v>3.2631578947410669E-5</c:v>
                </c:pt>
                <c:pt idx="6271">
                  <c:v>7.4586466165428965E-5</c:v>
                </c:pt>
                <c:pt idx="6272">
                  <c:v>5.194414607950532E-5</c:v>
                </c:pt>
                <c:pt idx="6273">
                  <c:v>6.6595059076296164E-5</c:v>
                </c:pt>
                <c:pt idx="6274">
                  <c:v>7.5918367346951117E-5</c:v>
                </c:pt>
                <c:pt idx="6275">
                  <c:v>1.0921589688509916E-4</c:v>
                </c:pt>
                <c:pt idx="6276">
                  <c:v>9.256713211604881E-5</c:v>
                </c:pt>
                <c:pt idx="6277">
                  <c:v>7.7916219119210654E-5</c:v>
                </c:pt>
                <c:pt idx="6278">
                  <c:v>2.0844253490875868E-4</c:v>
                </c:pt>
                <c:pt idx="6279">
                  <c:v>7.1922663802384689E-5</c:v>
                </c:pt>
                <c:pt idx="6280">
                  <c:v>7.2588614393169428E-5</c:v>
                </c:pt>
                <c:pt idx="6281">
                  <c:v>5.8603651987163322E-5</c:v>
                </c:pt>
                <c:pt idx="6282">
                  <c:v>7.1056928034374006E-4</c:v>
                </c:pt>
                <c:pt idx="6283">
                  <c:v>7.9248120300780104E-5</c:v>
                </c:pt>
                <c:pt idx="6284">
                  <c:v>5.3941997851764864E-5</c:v>
                </c:pt>
                <c:pt idx="6285">
                  <c:v>7.1256713211599978E-5</c:v>
                </c:pt>
                <c:pt idx="6286">
                  <c:v>1.9943888292159002E-2</c:v>
                </c:pt>
                <c:pt idx="6287">
                  <c:v>7.5252416756213717E-5</c:v>
                </c:pt>
                <c:pt idx="6288">
                  <c:v>7.8582169710042691E-5</c:v>
                </c:pt>
                <c:pt idx="6289">
                  <c:v>5.0612244897983175E-5</c:v>
                </c:pt>
                <c:pt idx="6290">
                  <c:v>2.0027798066595087E-2</c:v>
                </c:pt>
                <c:pt idx="6291">
                  <c:v>8.5907626208390795E-5</c:v>
                </c:pt>
                <c:pt idx="6292">
                  <c:v>8.6573576799175533E-5</c:v>
                </c:pt>
                <c:pt idx="6293">
                  <c:v>5.5273899033334314E-5</c:v>
                </c:pt>
                <c:pt idx="6294">
                  <c:v>7.5918367346951117E-5</c:v>
                </c:pt>
                <c:pt idx="6295">
                  <c:v>8.2577873254609119E-5</c:v>
                </c:pt>
                <c:pt idx="6296">
                  <c:v>9.6562835660615211E-5</c:v>
                </c:pt>
                <c:pt idx="6297">
                  <c:v>9.5896885069830486E-5</c:v>
                </c:pt>
                <c:pt idx="6298">
                  <c:v>5.7937701396331272E-5</c:v>
                </c:pt>
                <c:pt idx="6299">
                  <c:v>7.9248120300780104E-5</c:v>
                </c:pt>
                <c:pt idx="6300">
                  <c:v>1.0655209452205493E-4</c:v>
                </c:pt>
                <c:pt idx="6301">
                  <c:v>9.5896885069830486E-5</c:v>
                </c:pt>
                <c:pt idx="6302">
                  <c:v>9.9892588614396914E-5</c:v>
                </c:pt>
                <c:pt idx="6303">
                  <c:v>9.7894736842090037E-5</c:v>
                </c:pt>
                <c:pt idx="6304">
                  <c:v>8.4575725026868657E-5</c:v>
                </c:pt>
                <c:pt idx="6305">
                  <c:v>9.9226638023659501E-5</c:v>
                </c:pt>
                <c:pt idx="6306">
                  <c:v>8.9237379162219796E-5</c:v>
                </c:pt>
                <c:pt idx="6307">
                  <c:v>1.1321160042966559E-4</c:v>
                </c:pt>
                <c:pt idx="6308">
                  <c:v>8.1245972073039656E-5</c:v>
                </c:pt>
                <c:pt idx="6309">
                  <c:v>1.0721804511279232E-4</c:v>
                </c:pt>
                <c:pt idx="6310">
                  <c:v>7.7250268528473241E-5</c:v>
                </c:pt>
                <c:pt idx="6311">
                  <c:v>6.9924812030077826E-5</c:v>
                </c:pt>
                <c:pt idx="6312">
                  <c:v>1.0655209452205493E-4</c:v>
                </c:pt>
                <c:pt idx="6313">
                  <c:v>7.7916219119210654E-5</c:v>
                </c:pt>
                <c:pt idx="6314">
                  <c:v>6.726100966703355E-5</c:v>
                </c:pt>
                <c:pt idx="6315">
                  <c:v>8.7905477980650359E-5</c:v>
                </c:pt>
                <c:pt idx="6316">
                  <c:v>9.1235230934479333E-5</c:v>
                </c:pt>
                <c:pt idx="6317">
                  <c:v>9.1235230934479333E-5</c:v>
                </c:pt>
                <c:pt idx="6318">
                  <c:v>8.9237379162219796E-5</c:v>
                </c:pt>
                <c:pt idx="6319">
                  <c:v>6.5263157894774012E-5</c:v>
                </c:pt>
                <c:pt idx="6320">
                  <c:v>9.9226638023659501E-5</c:v>
                </c:pt>
                <c:pt idx="6321">
                  <c:v>1.2053705692806099E-4</c:v>
                </c:pt>
                <c:pt idx="6322">
                  <c:v>7.7916219119210654E-5</c:v>
                </c:pt>
                <c:pt idx="6323">
                  <c:v>2.1576799140710676E-4</c:v>
                </c:pt>
                <c:pt idx="6324">
                  <c:v>6.7926960257770963E-5</c:v>
                </c:pt>
                <c:pt idx="6325">
                  <c:v>7.7250268528473241E-5</c:v>
                </c:pt>
                <c:pt idx="6326">
                  <c:v>9.1901181525264085E-5</c:v>
                </c:pt>
                <c:pt idx="6327">
                  <c:v>7.3321160042966378E-4</c:v>
                </c:pt>
                <c:pt idx="6328">
                  <c:v>5.8603651987163322E-5</c:v>
                </c:pt>
                <c:pt idx="6329">
                  <c:v>6.6595059076296164E-5</c:v>
                </c:pt>
                <c:pt idx="6330">
                  <c:v>6.7926960257770963E-5</c:v>
                </c:pt>
                <c:pt idx="6331">
                  <c:v>1.650625134264232E-2</c:v>
                </c:pt>
                <c:pt idx="6332">
                  <c:v>7.2588614393169428E-5</c:v>
                </c:pt>
                <c:pt idx="6333">
                  <c:v>6.1933404940945011E-5</c:v>
                </c:pt>
                <c:pt idx="6334">
                  <c:v>6.2599355531729736E-5</c:v>
                </c:pt>
                <c:pt idx="6335">
                  <c:v>2.020960257787326E-2</c:v>
                </c:pt>
                <c:pt idx="6336">
                  <c:v>6.4597207303989274E-5</c:v>
                </c:pt>
                <c:pt idx="6337">
                  <c:v>7.6584317937735842E-5</c:v>
                </c:pt>
                <c:pt idx="6338">
                  <c:v>7.1256713211599978E-5</c:v>
                </c:pt>
                <c:pt idx="6339">
                  <c:v>1.1321160042966559E-4</c:v>
                </c:pt>
                <c:pt idx="6340">
                  <c:v>9.3899033297523623E-5</c:v>
                </c:pt>
                <c:pt idx="6341">
                  <c:v>8.3909774436083945E-5</c:v>
                </c:pt>
                <c:pt idx="6342">
                  <c:v>8.7905477980650359E-5</c:v>
                </c:pt>
                <c:pt idx="6343">
                  <c:v>7.3254564983906827E-5</c:v>
                </c:pt>
                <c:pt idx="6344">
                  <c:v>9.3899033297523623E-5</c:v>
                </c:pt>
                <c:pt idx="6345">
                  <c:v>6.1933404940945011E-5</c:v>
                </c:pt>
                <c:pt idx="6346">
                  <c:v>6.2599355531729736E-5</c:v>
                </c:pt>
                <c:pt idx="6347">
                  <c:v>4.5950590762632043E-5</c:v>
                </c:pt>
                <c:pt idx="6348">
                  <c:v>8.2577873254609119E-5</c:v>
                </c:pt>
                <c:pt idx="6349">
                  <c:v>7.5252416756213717E-5</c:v>
                </c:pt>
                <c:pt idx="6350">
                  <c:v>7.392051557464424E-5</c:v>
                </c:pt>
                <c:pt idx="6351">
                  <c:v>6.3265306122467136E-5</c:v>
                </c:pt>
                <c:pt idx="6352">
                  <c:v>7.0590762620862551E-5</c:v>
                </c:pt>
                <c:pt idx="6353">
                  <c:v>7.1256713211599978E-5</c:v>
                </c:pt>
                <c:pt idx="6354">
                  <c:v>7.8582169710042691E-5</c:v>
                </c:pt>
                <c:pt idx="6355">
                  <c:v>8.7239527389912933E-5</c:v>
                </c:pt>
                <c:pt idx="6356">
                  <c:v>7.9248120300780104E-5</c:v>
                </c:pt>
                <c:pt idx="6357">
                  <c:v>6.9924812030077826E-5</c:v>
                </c:pt>
                <c:pt idx="6358">
                  <c:v>1.0854994629436178E-4</c:v>
                </c:pt>
                <c:pt idx="6359">
                  <c:v>8.7905477980650359E-5</c:v>
                </c:pt>
                <c:pt idx="6360">
                  <c:v>9.056928034374192E-5</c:v>
                </c:pt>
                <c:pt idx="6361">
                  <c:v>9.7228786251352624E-5</c:v>
                </c:pt>
                <c:pt idx="6362">
                  <c:v>8.6573576799175533E-5</c:v>
                </c:pt>
                <c:pt idx="6363">
                  <c:v>7.2588614393169428E-5</c:v>
                </c:pt>
                <c:pt idx="6364">
                  <c:v>9.4564983888308348E-5</c:v>
                </c:pt>
                <c:pt idx="6365">
                  <c:v>6.3931256713204562E-5</c:v>
                </c:pt>
                <c:pt idx="6366">
                  <c:v>9.9892588614396914E-5</c:v>
                </c:pt>
                <c:pt idx="6367">
                  <c:v>8.8571428571482396E-5</c:v>
                </c:pt>
                <c:pt idx="6368">
                  <c:v>4.9280343716437381E-4</c:v>
                </c:pt>
                <c:pt idx="6369">
                  <c:v>9.323308270678621E-5</c:v>
                </c:pt>
                <c:pt idx="6370">
                  <c:v>1.1654135338349459E-4</c:v>
                </c:pt>
                <c:pt idx="6371">
                  <c:v>1.0388829215896331E-4</c:v>
                </c:pt>
                <c:pt idx="6372">
                  <c:v>7.7316863587542238E-4</c:v>
                </c:pt>
                <c:pt idx="6373">
                  <c:v>1.2986036519871597E-4</c:v>
                </c:pt>
                <c:pt idx="6374">
                  <c:v>1.3385606874328238E-4</c:v>
                </c:pt>
                <c:pt idx="6375">
                  <c:v>9.1235230934479333E-5</c:v>
                </c:pt>
                <c:pt idx="6376">
                  <c:v>1.704433941997854E-2</c:v>
                </c:pt>
                <c:pt idx="6377">
                  <c:v>1.0388829215896331E-4</c:v>
                </c:pt>
                <c:pt idx="6378">
                  <c:v>9.9226638023659501E-5</c:v>
                </c:pt>
                <c:pt idx="6379">
                  <c:v>1.032223415682259E-4</c:v>
                </c:pt>
                <c:pt idx="6380">
                  <c:v>2.0430032223415717E-2</c:v>
                </c:pt>
                <c:pt idx="6381">
                  <c:v>1.1587540279270987E-4</c:v>
                </c:pt>
                <c:pt idx="6382">
                  <c:v>1.025563909774885E-4</c:v>
                </c:pt>
                <c:pt idx="6383">
                  <c:v>9.256713211604881E-5</c:v>
                </c:pt>
                <c:pt idx="6384">
                  <c:v>8.6573576799175533E-5</c:v>
                </c:pt>
                <c:pt idx="6385">
                  <c:v>1.2586466165414955E-4</c:v>
                </c:pt>
                <c:pt idx="6386">
                  <c:v>1.0788399570352973E-4</c:v>
                </c:pt>
                <c:pt idx="6387">
                  <c:v>8.4575725026868657E-5</c:v>
                </c:pt>
                <c:pt idx="6388">
                  <c:v>8.1245972073039656E-5</c:v>
                </c:pt>
                <c:pt idx="6389">
                  <c:v>9.5896885069830486E-5</c:v>
                </c:pt>
                <c:pt idx="6390">
                  <c:v>9.5896885069830486E-5</c:v>
                </c:pt>
                <c:pt idx="6391">
                  <c:v>1.1654135338349459E-4</c:v>
                </c:pt>
                <c:pt idx="6392">
                  <c:v>1.5183673469390223E-4</c:v>
                </c:pt>
                <c:pt idx="6393">
                  <c:v>1.3585392051558925E-4</c:v>
                </c:pt>
                <c:pt idx="6394">
                  <c:v>1.33190118152545E-4</c:v>
                </c:pt>
                <c:pt idx="6395">
                  <c:v>9.6562835660615211E-5</c:v>
                </c:pt>
                <c:pt idx="6396">
                  <c:v>8.9903329752957209E-5</c:v>
                </c:pt>
                <c:pt idx="6397">
                  <c:v>1.025563909774885E-4</c:v>
                </c:pt>
                <c:pt idx="6398">
                  <c:v>8.8571428571482396E-5</c:v>
                </c:pt>
                <c:pt idx="6399">
                  <c:v>8.4575725026868657E-5</c:v>
                </c:pt>
                <c:pt idx="6400">
                  <c:v>8.5907626208390795E-5</c:v>
                </c:pt>
                <c:pt idx="6401">
                  <c:v>8.7239527389912933E-5</c:v>
                </c:pt>
                <c:pt idx="6402">
                  <c:v>1.0655209452205493E-4</c:v>
                </c:pt>
                <c:pt idx="6403">
                  <c:v>8.0580021482302242E-5</c:v>
                </c:pt>
                <c:pt idx="6404">
                  <c:v>9.4564983888308348E-5</c:v>
                </c:pt>
                <c:pt idx="6405">
                  <c:v>8.8571428571482396E-5</c:v>
                </c:pt>
                <c:pt idx="6406">
                  <c:v>8.5907626208390795E-5</c:v>
                </c:pt>
                <c:pt idx="6407">
                  <c:v>1.0854994629436178E-4</c:v>
                </c:pt>
                <c:pt idx="6408">
                  <c:v>7.7916219119210654E-5</c:v>
                </c:pt>
                <c:pt idx="6409">
                  <c:v>1.0189044038670376E-4</c:v>
                </c:pt>
                <c:pt idx="6410">
                  <c:v>1.0788399570352973E-4</c:v>
                </c:pt>
                <c:pt idx="6411">
                  <c:v>1.1587540279270987E-4</c:v>
                </c:pt>
                <c:pt idx="6412">
                  <c:v>9.5230934479093073E-5</c:v>
                </c:pt>
                <c:pt idx="6413">
                  <c:v>2.3308270676694189E-4</c:v>
                </c:pt>
                <c:pt idx="6414">
                  <c:v>1.1654135338349459E-4</c:v>
                </c:pt>
                <c:pt idx="6415">
                  <c:v>1.0588614393127016E-4</c:v>
                </c:pt>
                <c:pt idx="6416">
                  <c:v>9.6562835660615211E-5</c:v>
                </c:pt>
                <c:pt idx="6417">
                  <c:v>7.678410311493341E-4</c:v>
                </c:pt>
                <c:pt idx="6418">
                  <c:v>1.4451127819550683E-4</c:v>
                </c:pt>
                <c:pt idx="6419">
                  <c:v>1.1587540279270987E-4</c:v>
                </c:pt>
                <c:pt idx="6420">
                  <c:v>1.2719656283567173E-4</c:v>
                </c:pt>
                <c:pt idx="6421">
                  <c:v>9.8294307196563225E-3</c:v>
                </c:pt>
                <c:pt idx="6422">
                  <c:v>9.8261009667024949E-3</c:v>
                </c:pt>
                <c:pt idx="6423">
                  <c:v>9.8274328678840169E-3</c:v>
                </c:pt>
                <c:pt idx="6424">
                  <c:v>9.8154457572503188E-3</c:v>
                </c:pt>
                <c:pt idx="6425">
                  <c:v>9.8320945220193683E-3</c:v>
                </c:pt>
                <c:pt idx="6426">
                  <c:v>9.8314285714286298E-3</c:v>
                </c:pt>
                <c:pt idx="6427">
                  <c:v>9.8334264232008903E-3</c:v>
                </c:pt>
                <c:pt idx="6428">
                  <c:v>9.8194414607948848E-3</c:v>
                </c:pt>
                <c:pt idx="6429">
                  <c:v>9.8094522019334437E-3</c:v>
                </c:pt>
                <c:pt idx="6430">
                  <c:v>9.8134479054780115E-3</c:v>
                </c:pt>
                <c:pt idx="6431">
                  <c:v>9.8261009667024949E-3</c:v>
                </c:pt>
                <c:pt idx="6432">
                  <c:v>9.8154457572503188E-3</c:v>
                </c:pt>
                <c:pt idx="6433">
                  <c:v>9.7868098818474723E-3</c:v>
                </c:pt>
                <c:pt idx="6434">
                  <c:v>9.7948012889366547E-3</c:v>
                </c:pt>
                <c:pt idx="6435">
                  <c:v>9.7688292158969025E-3</c:v>
                </c:pt>
                <c:pt idx="6436">
                  <c:v>9.7661654135338567E-3</c:v>
                </c:pt>
                <c:pt idx="6437">
                  <c:v>9.7741568206229888E-3</c:v>
                </c:pt>
                <c:pt idx="6438">
                  <c:v>9.7641675617615494E-3</c:v>
                </c:pt>
                <c:pt idx="6439">
                  <c:v>9.7461868958109779E-3</c:v>
                </c:pt>
                <c:pt idx="6440">
                  <c:v>9.7714930182599916E-3</c:v>
                </c:pt>
                <c:pt idx="6441">
                  <c:v>9.756842105263154E-3</c:v>
                </c:pt>
                <c:pt idx="6442">
                  <c:v>9.7441890440386706E-3</c:v>
                </c:pt>
                <c:pt idx="6443">
                  <c:v>9.7415252416756734E-3</c:v>
                </c:pt>
                <c:pt idx="6444">
                  <c:v>9.7588399570354596E-3</c:v>
                </c:pt>
                <c:pt idx="6445">
                  <c:v>9.7754887218045577E-3</c:v>
                </c:pt>
                <c:pt idx="6446">
                  <c:v>1.0460751879699285E-2</c:v>
                </c:pt>
                <c:pt idx="6447">
                  <c:v>9.7495166487648055E-3</c:v>
                </c:pt>
                <c:pt idx="6448">
                  <c:v>9.7468528464017164E-3</c:v>
                </c:pt>
                <c:pt idx="6449">
                  <c:v>9.7475187969924999E-3</c:v>
                </c:pt>
                <c:pt idx="6450">
                  <c:v>1.0557314715359853E-2</c:v>
                </c:pt>
                <c:pt idx="6451">
                  <c:v>9.7295381310419284E-3</c:v>
                </c:pt>
                <c:pt idx="6452">
                  <c:v>9.7188829215897037E-3</c:v>
                </c:pt>
                <c:pt idx="6453">
                  <c:v>9.7341997851772312E-3</c:v>
                </c:pt>
                <c:pt idx="6454">
                  <c:v>2.6531471535982822E-2</c:v>
                </c:pt>
                <c:pt idx="6455">
                  <c:v>9.7275402792696211E-3</c:v>
                </c:pt>
                <c:pt idx="6456">
                  <c:v>9.7062298603652186E-3</c:v>
                </c:pt>
                <c:pt idx="6457">
                  <c:v>9.7035660580021728E-3</c:v>
                </c:pt>
                <c:pt idx="6458">
                  <c:v>2.7600988184747603E-2</c:v>
                </c:pt>
                <c:pt idx="6459">
                  <c:v>9.7135553168636139E-3</c:v>
                </c:pt>
                <c:pt idx="6460">
                  <c:v>9.7062298603652186E-3</c:v>
                </c:pt>
                <c:pt idx="6461">
                  <c:v>9.7055639097744818E-3</c:v>
                </c:pt>
                <c:pt idx="6462">
                  <c:v>9.7868098818474723E-3</c:v>
                </c:pt>
                <c:pt idx="6463">
                  <c:v>9.7015682062299158E-3</c:v>
                </c:pt>
                <c:pt idx="6464">
                  <c:v>9.6949087003222554E-3</c:v>
                </c:pt>
                <c:pt idx="6465">
                  <c:v>9.6696025778732885E-3</c:v>
                </c:pt>
                <c:pt idx="6466">
                  <c:v>9.6835875402792957E-3</c:v>
                </c:pt>
                <c:pt idx="6467">
                  <c:v>9.6669387755101959E-3</c:v>
                </c:pt>
                <c:pt idx="6468">
                  <c:v>9.6616111707841564E-3</c:v>
                </c:pt>
                <c:pt idx="6469">
                  <c:v>9.6456283566058419E-3</c:v>
                </c:pt>
                <c:pt idx="6470">
                  <c:v>9.6755961331901619E-3</c:v>
                </c:pt>
                <c:pt idx="6471">
                  <c:v>9.6749301825993748E-3</c:v>
                </c:pt>
                <c:pt idx="6472">
                  <c:v>9.6622771213748949E-3</c:v>
                </c:pt>
                <c:pt idx="6473">
                  <c:v>9.6209881847475649E-3</c:v>
                </c:pt>
                <c:pt idx="6474">
                  <c:v>9.6263157894737016E-3</c:v>
                </c:pt>
                <c:pt idx="6475">
                  <c:v>9.6356390977444025E-3</c:v>
                </c:pt>
                <c:pt idx="6476">
                  <c:v>9.6196562835660897E-3</c:v>
                </c:pt>
                <c:pt idx="6477">
                  <c:v>9.6296455424275309E-3</c:v>
                </c:pt>
                <c:pt idx="6478">
                  <c:v>9.6143286788399548E-3</c:v>
                </c:pt>
                <c:pt idx="6479">
                  <c:v>9.6149946294307384E-3</c:v>
                </c:pt>
                <c:pt idx="6480">
                  <c:v>9.6109989258861255E-3</c:v>
                </c:pt>
                <c:pt idx="6481">
                  <c:v>9.6116648764769594E-3</c:v>
                </c:pt>
                <c:pt idx="6482">
                  <c:v>9.5970139634801201E-3</c:v>
                </c:pt>
                <c:pt idx="6483">
                  <c:v>9.6136627282492181E-3</c:v>
                </c:pt>
                <c:pt idx="6484">
                  <c:v>9.5850268528464184E-3</c:v>
                </c:pt>
                <c:pt idx="6485">
                  <c:v>9.5863587540279422E-3</c:v>
                </c:pt>
                <c:pt idx="6486">
                  <c:v>9.5757035445757661E-3</c:v>
                </c:pt>
                <c:pt idx="6487">
                  <c:v>9.5630504833512826E-3</c:v>
                </c:pt>
                <c:pt idx="6488">
                  <c:v>9.5523952738990562E-3</c:v>
                </c:pt>
                <c:pt idx="6489">
                  <c:v>9.5856928034372037E-3</c:v>
                </c:pt>
                <c:pt idx="6490">
                  <c:v>9.5537271750805799E-3</c:v>
                </c:pt>
                <c:pt idx="6491">
                  <c:v>1.0234994629430737E-2</c:v>
                </c:pt>
                <c:pt idx="6492">
                  <c:v>9.5450698174007077E-3</c:v>
                </c:pt>
                <c:pt idx="6493">
                  <c:v>9.5543931256713167E-3</c:v>
                </c:pt>
                <c:pt idx="6494">
                  <c:v>9.5650483351235882E-3</c:v>
                </c:pt>
                <c:pt idx="6495">
                  <c:v>1.0331557465091352E-2</c:v>
                </c:pt>
                <c:pt idx="6496">
                  <c:v>9.5457357679914444E-3</c:v>
                </c:pt>
                <c:pt idx="6497">
                  <c:v>9.5384103114930507E-3</c:v>
                </c:pt>
                <c:pt idx="6498">
                  <c:v>9.526423200859304E-3</c:v>
                </c:pt>
                <c:pt idx="6499">
                  <c:v>2.6833813104189058E-2</c:v>
                </c:pt>
                <c:pt idx="6500">
                  <c:v>9.4991192266380749E-3</c:v>
                </c:pt>
                <c:pt idx="6501">
                  <c:v>9.4818045112782402E-3</c:v>
                </c:pt>
                <c:pt idx="6502">
                  <c:v>9.4798066595059346E-3</c:v>
                </c:pt>
                <c:pt idx="6503">
                  <c:v>9.5856928034372037E-3</c:v>
                </c:pt>
                <c:pt idx="6504">
                  <c:v>9.4917937701396796E-3</c:v>
                </c:pt>
                <c:pt idx="6505">
                  <c:v>9.4904618689581124E-3</c:v>
                </c:pt>
                <c:pt idx="6506">
                  <c:v>9.5057787325456868E-3</c:v>
                </c:pt>
                <c:pt idx="6507">
                  <c:v>9.5051127819549518E-3</c:v>
                </c:pt>
                <c:pt idx="6508">
                  <c:v>9.4804726100966713E-3</c:v>
                </c:pt>
                <c:pt idx="6509">
                  <c:v>9.4698174006444952E-3</c:v>
                </c:pt>
                <c:pt idx="6510">
                  <c:v>9.4545005370569209E-3</c:v>
                </c:pt>
                <c:pt idx="6511">
                  <c:v>9.4471750805585723E-3</c:v>
                </c:pt>
                <c:pt idx="6512">
                  <c:v>9.4518367346939219E-3</c:v>
                </c:pt>
                <c:pt idx="6513">
                  <c:v>9.4604940923737942E-3</c:v>
                </c:pt>
                <c:pt idx="6514">
                  <c:v>9.4405155746509137E-3</c:v>
                </c:pt>
                <c:pt idx="6515">
                  <c:v>9.446509129967787E-3</c:v>
                </c:pt>
                <c:pt idx="6516">
                  <c:v>9.4205370569280314E-3</c:v>
                </c:pt>
                <c:pt idx="6517">
                  <c:v>9.4311922663802578E-3</c:v>
                </c:pt>
                <c:pt idx="6518">
                  <c:v>9.4245327604725992E-3</c:v>
                </c:pt>
                <c:pt idx="6519">
                  <c:v>9.4185392051557744E-3</c:v>
                </c:pt>
                <c:pt idx="6520">
                  <c:v>9.425198711063433E-3</c:v>
                </c:pt>
                <c:pt idx="6521">
                  <c:v>9.3938990332975442E-3</c:v>
                </c:pt>
                <c:pt idx="6522">
                  <c:v>9.4045542427497221E-3</c:v>
                </c:pt>
                <c:pt idx="6523">
                  <c:v>9.4078839957035514E-3</c:v>
                </c:pt>
                <c:pt idx="6524">
                  <c:v>9.4105477980665955E-3</c:v>
                </c:pt>
                <c:pt idx="6525">
                  <c:v>9.3972287862513736E-3</c:v>
                </c:pt>
                <c:pt idx="6526">
                  <c:v>9.3832438238453664E-3</c:v>
                </c:pt>
                <c:pt idx="6527">
                  <c:v>9.3932330827068075E-3</c:v>
                </c:pt>
                <c:pt idx="6528">
                  <c:v>9.3832438238453664E-3</c:v>
                </c:pt>
                <c:pt idx="6529">
                  <c:v>9.3692588614393609E-3</c:v>
                </c:pt>
                <c:pt idx="6530">
                  <c:v>9.3339634801289061E-3</c:v>
                </c:pt>
                <c:pt idx="6531">
                  <c:v>9.3339634801289061E-3</c:v>
                </c:pt>
                <c:pt idx="6532">
                  <c:v>9.3372932330827354E-3</c:v>
                </c:pt>
                <c:pt idx="6533">
                  <c:v>9.3306337271750767E-3</c:v>
                </c:pt>
                <c:pt idx="6534">
                  <c:v>9.3332975295381693E-3</c:v>
                </c:pt>
                <c:pt idx="6535">
                  <c:v>9.3113211600429815E-3</c:v>
                </c:pt>
                <c:pt idx="6536">
                  <c:v>9.8600644468313809E-3</c:v>
                </c:pt>
                <c:pt idx="6537">
                  <c:v>9.3293018259936033E-3</c:v>
                </c:pt>
                <c:pt idx="6538">
                  <c:v>9.3366272824919484E-3</c:v>
                </c:pt>
                <c:pt idx="6539">
                  <c:v>9.3399570354457794E-3</c:v>
                </c:pt>
                <c:pt idx="6540">
                  <c:v>9.8334264232008903E-3</c:v>
                </c:pt>
                <c:pt idx="6541">
                  <c:v>9.2773576799140955E-3</c:v>
                </c:pt>
                <c:pt idx="6542">
                  <c:v>9.2860150375940129E-3</c:v>
                </c:pt>
                <c:pt idx="6543">
                  <c:v>9.2833512352309706E-3</c:v>
                </c:pt>
                <c:pt idx="6544">
                  <c:v>9.4538345864661824E-3</c:v>
                </c:pt>
                <c:pt idx="6545">
                  <c:v>9.2886788399570586E-3</c:v>
                </c:pt>
                <c:pt idx="6546">
                  <c:v>9.2840171858217073E-3</c:v>
                </c:pt>
                <c:pt idx="6547">
                  <c:v>9.2720300751880091E-3</c:v>
                </c:pt>
                <c:pt idx="6548">
                  <c:v>2.753239527389905E-2</c:v>
                </c:pt>
                <c:pt idx="6549">
                  <c:v>9.2667024704618708E-3</c:v>
                </c:pt>
                <c:pt idx="6550">
                  <c:v>9.2540494092373891E-3</c:v>
                </c:pt>
                <c:pt idx="6551">
                  <c:v>9.2413963480129022E-3</c:v>
                </c:pt>
                <c:pt idx="6552">
                  <c:v>9.212094522019371E-3</c:v>
                </c:pt>
                <c:pt idx="6553">
                  <c:v>9.2147583243823664E-3</c:v>
                </c:pt>
                <c:pt idx="6554">
                  <c:v>9.2021052631579281E-3</c:v>
                </c:pt>
                <c:pt idx="6555">
                  <c:v>9.2027712137486683E-3</c:v>
                </c:pt>
                <c:pt idx="6556">
                  <c:v>9.204769065520927E-3</c:v>
                </c:pt>
                <c:pt idx="6557">
                  <c:v>9.2014393125671445E-3</c:v>
                </c:pt>
                <c:pt idx="6558">
                  <c:v>9.2087647690655416E-3</c:v>
                </c:pt>
                <c:pt idx="6559">
                  <c:v>9.1887862513426611E-3</c:v>
                </c:pt>
                <c:pt idx="6560">
                  <c:v>9.1754672395274409E-3</c:v>
                </c:pt>
                <c:pt idx="6561">
                  <c:v>9.2220837808808104E-3</c:v>
                </c:pt>
                <c:pt idx="6562">
                  <c:v>9.2067669172932343E-3</c:v>
                </c:pt>
                <c:pt idx="6563">
                  <c:v>9.179462943072007E-3</c:v>
                </c:pt>
                <c:pt idx="6564">
                  <c:v>9.1861224489796171E-3</c:v>
                </c:pt>
                <c:pt idx="6565">
                  <c:v>9.1874543501611408E-3</c:v>
                </c:pt>
                <c:pt idx="6566">
                  <c:v>9.168141783028997E-3</c:v>
                </c:pt>
                <c:pt idx="6567">
                  <c:v>9.1594844253491264E-3</c:v>
                </c:pt>
                <c:pt idx="6568">
                  <c:v>9.1628141783029072E-3</c:v>
                </c:pt>
                <c:pt idx="6569">
                  <c:v>9.1621482277121722E-3</c:v>
                </c:pt>
                <c:pt idx="6570">
                  <c:v>9.1634801288936925E-3</c:v>
                </c:pt>
                <c:pt idx="6571">
                  <c:v>9.1654779806659998E-3</c:v>
                </c:pt>
                <c:pt idx="6572">
                  <c:v>9.1421697099892917E-3</c:v>
                </c:pt>
                <c:pt idx="6573">
                  <c:v>9.1321804511278522E-3</c:v>
                </c:pt>
                <c:pt idx="6574">
                  <c:v>9.1195273899033671E-3</c:v>
                </c:pt>
                <c:pt idx="6575">
                  <c:v>9.1348442534908963E-3</c:v>
                </c:pt>
                <c:pt idx="6576">
                  <c:v>9.1002148227712267E-3</c:v>
                </c:pt>
                <c:pt idx="6577">
                  <c:v>9.09954887218049E-3</c:v>
                </c:pt>
                <c:pt idx="6578">
                  <c:v>9.0835660580021755E-3</c:v>
                </c:pt>
                <c:pt idx="6579">
                  <c:v>9.0922234156820946E-3</c:v>
                </c:pt>
                <c:pt idx="6580">
                  <c:v>9.1075402792696221E-3</c:v>
                </c:pt>
                <c:pt idx="6581">
                  <c:v>9.6369709989258777E-3</c:v>
                </c:pt>
                <c:pt idx="6582">
                  <c:v>9.1201933404941055E-3</c:v>
                </c:pt>
                <c:pt idx="6583">
                  <c:v>9.1062083780881001E-3</c:v>
                </c:pt>
                <c:pt idx="6584">
                  <c:v>9.1321804511278522E-3</c:v>
                </c:pt>
                <c:pt idx="6585">
                  <c:v>9.8420837808808077E-3</c:v>
                </c:pt>
                <c:pt idx="6586">
                  <c:v>9.0862298603652195E-3</c:v>
                </c:pt>
                <c:pt idx="6587">
                  <c:v>9.0742427497314745E-3</c:v>
                </c:pt>
                <c:pt idx="6588">
                  <c:v>9.0416111707841123E-3</c:v>
                </c:pt>
                <c:pt idx="6589">
                  <c:v>2.782741138560689E-2</c:v>
                </c:pt>
                <c:pt idx="6590">
                  <c:v>9.054264232008594E-3</c:v>
                </c:pt>
                <c:pt idx="6591">
                  <c:v>9.0442749731471546E-3</c:v>
                </c:pt>
                <c:pt idx="6592">
                  <c:v>9.028958109559674E-3</c:v>
                </c:pt>
                <c:pt idx="6593">
                  <c:v>2.6347669172932339E-2</c:v>
                </c:pt>
                <c:pt idx="6594">
                  <c:v>9.0229645542428006E-3</c:v>
                </c:pt>
                <c:pt idx="6595">
                  <c:v>9.0169709989259272E-3</c:v>
                </c:pt>
                <c:pt idx="6596">
                  <c:v>9.0116433941997923E-3</c:v>
                </c:pt>
                <c:pt idx="6597">
                  <c:v>9.0056498388829641E-3</c:v>
                </c:pt>
                <c:pt idx="6598">
                  <c:v>9.0143071965628364E-3</c:v>
                </c:pt>
                <c:pt idx="6599">
                  <c:v>8.9949946294307394E-3</c:v>
                </c:pt>
                <c:pt idx="6600">
                  <c:v>8.9670247046187302E-3</c:v>
                </c:pt>
                <c:pt idx="6601">
                  <c:v>8.9909989258861733E-3</c:v>
                </c:pt>
                <c:pt idx="6602">
                  <c:v>8.9710204081632963E-3</c:v>
                </c:pt>
                <c:pt idx="6603">
                  <c:v>8.9796777658432119E-3</c:v>
                </c:pt>
                <c:pt idx="6604">
                  <c:v>8.9823415682062577E-3</c:v>
                </c:pt>
                <c:pt idx="6605">
                  <c:v>8.9909989258861733E-3</c:v>
                </c:pt>
                <c:pt idx="6606">
                  <c:v>9.0149731471536199E-3</c:v>
                </c:pt>
                <c:pt idx="6607">
                  <c:v>9.0296240601504107E-3</c:v>
                </c:pt>
                <c:pt idx="6608">
                  <c:v>9.0702470461869085E-3</c:v>
                </c:pt>
                <c:pt idx="6609">
                  <c:v>9.1102040816326661E-3</c:v>
                </c:pt>
                <c:pt idx="6610">
                  <c:v>9.0203007518797097E-3</c:v>
                </c:pt>
                <c:pt idx="6611">
                  <c:v>9.035617615467284E-3</c:v>
                </c:pt>
                <c:pt idx="6612">
                  <c:v>9.1448335123522888E-3</c:v>
                </c:pt>
                <c:pt idx="6613">
                  <c:v>9.1921160042964904E-3</c:v>
                </c:pt>
                <c:pt idx="6614">
                  <c:v>9.1947798066594876E-3</c:v>
                </c:pt>
                <c:pt idx="6615">
                  <c:v>9.2560472610096946E-3</c:v>
                </c:pt>
                <c:pt idx="6616">
                  <c:v>9.2660365198711358E-3</c:v>
                </c:pt>
                <c:pt idx="6617">
                  <c:v>9.3366272824919484E-3</c:v>
                </c:pt>
                <c:pt idx="6618">
                  <c:v>9.3719226638024049E-3</c:v>
                </c:pt>
                <c:pt idx="6619">
                  <c:v>9.3852416756176719E-3</c:v>
                </c:pt>
                <c:pt idx="6620">
                  <c:v>9.5590547798067148E-3</c:v>
                </c:pt>
                <c:pt idx="6621">
                  <c:v>9.5796992481203339E-3</c:v>
                </c:pt>
                <c:pt idx="6622">
                  <c:v>9.6189903329753062E-3</c:v>
                </c:pt>
                <c:pt idx="6623">
                  <c:v>9.6842534908700307E-3</c:v>
                </c:pt>
                <c:pt idx="6624">
                  <c:v>9.7235445757250533E-3</c:v>
                </c:pt>
                <c:pt idx="6625">
                  <c:v>9.7914715359828722E-3</c:v>
                </c:pt>
                <c:pt idx="6626">
                  <c:v>1.0375510204081676E-2</c:v>
                </c:pt>
                <c:pt idx="6627">
                  <c:v>9.9186680988184953E-3</c:v>
                </c:pt>
                <c:pt idx="6628">
                  <c:v>1.0013899033297543E-2</c:v>
                </c:pt>
                <c:pt idx="6629">
                  <c:v>1.0083823845327619E-2</c:v>
                </c:pt>
                <c:pt idx="6630">
                  <c:v>1.0808378088077365E-2</c:v>
                </c:pt>
                <c:pt idx="6631">
                  <c:v>1.026096670247049E-2</c:v>
                </c:pt>
                <c:pt idx="6632">
                  <c:v>1.0365520945220238E-2</c:v>
                </c:pt>
                <c:pt idx="6633">
                  <c:v>1.044476906552097E-2</c:v>
                </c:pt>
                <c:pt idx="6634">
                  <c:v>2.9039441460794874E-2</c:v>
                </c:pt>
                <c:pt idx="6635">
                  <c:v>1.0636562835660585E-2</c:v>
                </c:pt>
                <c:pt idx="6636">
                  <c:v>1.0715810955961365E-2</c:v>
                </c:pt>
                <c:pt idx="6637">
                  <c:v>1.0833018259935549E-2</c:v>
                </c:pt>
                <c:pt idx="6638">
                  <c:v>2.9544897959183688E-2</c:v>
                </c:pt>
                <c:pt idx="6639">
                  <c:v>1.104479054779809E-2</c:v>
                </c:pt>
                <c:pt idx="6640">
                  <c:v>1.1154006444683189E-2</c:v>
                </c:pt>
                <c:pt idx="6641">
                  <c:v>1.1259226638023626E-2</c:v>
                </c:pt>
                <c:pt idx="6642">
                  <c:v>1.1377099892588644E-2</c:v>
                </c:pt>
                <c:pt idx="6643">
                  <c:v>1.1472996777658477E-2</c:v>
                </c:pt>
                <c:pt idx="6644">
                  <c:v>1.1595531686358747E-2</c:v>
                </c:pt>
                <c:pt idx="6645">
                  <c:v>1.1705413533834584E-2</c:v>
                </c:pt>
                <c:pt idx="6646">
                  <c:v>1.1838603651987129E-2</c:v>
                </c:pt>
                <c:pt idx="6647">
                  <c:v>1.195114930182601E-2</c:v>
                </c:pt>
                <c:pt idx="6648">
                  <c:v>1.2058367346938754E-2</c:v>
                </c:pt>
                <c:pt idx="6649">
                  <c:v>1.2171578947368422E-2</c:v>
                </c:pt>
                <c:pt idx="6650">
                  <c:v>1.2327411385606887E-2</c:v>
                </c:pt>
                <c:pt idx="6651">
                  <c:v>1.2455939849624084E-2</c:v>
                </c:pt>
                <c:pt idx="6652">
                  <c:v>1.2560494092373782E-2</c:v>
                </c:pt>
                <c:pt idx="6653">
                  <c:v>1.2670375939849619E-2</c:v>
                </c:pt>
                <c:pt idx="6654">
                  <c:v>1.2785585392051591E-2</c:v>
                </c:pt>
                <c:pt idx="6655">
                  <c:v>1.2904790547798131E-2</c:v>
                </c:pt>
                <c:pt idx="6656">
                  <c:v>1.3006015037594004E-2</c:v>
                </c:pt>
                <c:pt idx="6657">
                  <c:v>1.311589688506984E-2</c:v>
                </c:pt>
                <c:pt idx="6658">
                  <c:v>1.3219785177228802E-2</c:v>
                </c:pt>
                <c:pt idx="6659">
                  <c:v>1.3331664876476947E-2</c:v>
                </c:pt>
                <c:pt idx="6660">
                  <c:v>1.3425563909774471E-2</c:v>
                </c:pt>
                <c:pt idx="6661">
                  <c:v>1.3530118152524173E-2</c:v>
                </c:pt>
                <c:pt idx="6662">
                  <c:v>1.3631342642320137E-2</c:v>
                </c:pt>
                <c:pt idx="6663">
                  <c:v>1.3753877551020456E-2</c:v>
                </c:pt>
                <c:pt idx="6664">
                  <c:v>1.3842448979591847E-2</c:v>
                </c:pt>
                <c:pt idx="6665">
                  <c:v>1.3925692803437193E-2</c:v>
                </c:pt>
                <c:pt idx="6666">
                  <c:v>1.4020923737916236E-2</c:v>
                </c:pt>
                <c:pt idx="6667">
                  <c:v>1.3990290010741183E-2</c:v>
                </c:pt>
                <c:pt idx="6668">
                  <c:v>1.2991364124597261E-2</c:v>
                </c:pt>
                <c:pt idx="6669">
                  <c:v>1.2886809881847511E-2</c:v>
                </c:pt>
                <c:pt idx="6670">
                  <c:v>1.3123888292158973E-2</c:v>
                </c:pt>
                <c:pt idx="6671">
                  <c:v>1.3837121374865756E-2</c:v>
                </c:pt>
                <c:pt idx="6672">
                  <c:v>1.3467518796992536E-2</c:v>
                </c:pt>
                <c:pt idx="6673">
                  <c:v>1.325374865735769E-2</c:v>
                </c:pt>
                <c:pt idx="6674">
                  <c:v>1.3383609022556402E-2</c:v>
                </c:pt>
                <c:pt idx="6675">
                  <c:v>1.4116154672395284E-2</c:v>
                </c:pt>
                <c:pt idx="6676">
                  <c:v>1.3277056928034396E-2</c:v>
                </c:pt>
                <c:pt idx="6677">
                  <c:v>1.3153856068743289E-2</c:v>
                </c:pt>
                <c:pt idx="6678">
                  <c:v>1.2886143931256725E-2</c:v>
                </c:pt>
                <c:pt idx="6679">
                  <c:v>2.9954457572502712E-2</c:v>
                </c:pt>
                <c:pt idx="6680">
                  <c:v>1.22721374865736E-2</c:v>
                </c:pt>
                <c:pt idx="6681">
                  <c:v>1.2114973147153612E-2</c:v>
                </c:pt>
                <c:pt idx="6682">
                  <c:v>1.2039054779806709E-2</c:v>
                </c:pt>
                <c:pt idx="6683">
                  <c:v>2.9530247046186946E-2</c:v>
                </c:pt>
                <c:pt idx="6684">
                  <c:v>1.1893211600429679E-2</c:v>
                </c:pt>
                <c:pt idx="6685">
                  <c:v>1.1833276047261041E-2</c:v>
                </c:pt>
                <c:pt idx="6686">
                  <c:v>1.1786659505907671E-2</c:v>
                </c:pt>
                <c:pt idx="6687">
                  <c:v>1.1777336197636969E-2</c:v>
                </c:pt>
                <c:pt idx="6688">
                  <c:v>1.1768678839957051E-2</c:v>
                </c:pt>
                <c:pt idx="6689">
                  <c:v>1.1756691729323353E-2</c:v>
                </c:pt>
                <c:pt idx="6690">
                  <c:v>1.1779334049409276E-2</c:v>
                </c:pt>
                <c:pt idx="6691">
                  <c:v>1.1785327604726101E-2</c:v>
                </c:pt>
                <c:pt idx="6692">
                  <c:v>1.1797980665950586E-2</c:v>
                </c:pt>
                <c:pt idx="6693">
                  <c:v>1.1798646616541369E-2</c:v>
                </c:pt>
                <c:pt idx="6694">
                  <c:v>1.1820622986036557E-2</c:v>
                </c:pt>
                <c:pt idx="6695">
                  <c:v>1.1829946294307211E-2</c:v>
                </c:pt>
                <c:pt idx="6696">
                  <c:v>1.182528464017186E-2</c:v>
                </c:pt>
                <c:pt idx="6697">
                  <c:v>1.1837937701396345E-2</c:v>
                </c:pt>
                <c:pt idx="6698">
                  <c:v>1.184326530612248E-2</c:v>
                </c:pt>
                <c:pt idx="6699">
                  <c:v>1.1843931256713217E-2</c:v>
                </c:pt>
                <c:pt idx="6700">
                  <c:v>1.1863243823845361E-2</c:v>
                </c:pt>
                <c:pt idx="6701">
                  <c:v>1.1872567132116062E-2</c:v>
                </c:pt>
                <c:pt idx="6702">
                  <c:v>1.1879226638023673E-2</c:v>
                </c:pt>
                <c:pt idx="6703">
                  <c:v>1.1889215896885111E-2</c:v>
                </c:pt>
                <c:pt idx="6704">
                  <c:v>1.189254564983894E-2</c:v>
                </c:pt>
                <c:pt idx="6705">
                  <c:v>1.1907862513426421E-2</c:v>
                </c:pt>
                <c:pt idx="6706">
                  <c:v>1.1930504833512393E-2</c:v>
                </c:pt>
                <c:pt idx="6707">
                  <c:v>1.193916219119231E-2</c:v>
                </c:pt>
                <c:pt idx="6708">
                  <c:v>1.1925177228786258E-2</c:v>
                </c:pt>
                <c:pt idx="6709">
                  <c:v>1.1955145005370576E-2</c:v>
                </c:pt>
                <c:pt idx="6710">
                  <c:v>1.1955145005370576E-2</c:v>
                </c:pt>
                <c:pt idx="6711">
                  <c:v>1.1956476906552145E-2</c:v>
                </c:pt>
                <c:pt idx="6712">
                  <c:v>1.1978453276047284E-2</c:v>
                </c:pt>
                <c:pt idx="6713">
                  <c:v>1.1985778732545679E-2</c:v>
                </c:pt>
                <c:pt idx="6714">
                  <c:v>1.1961804511278186E-2</c:v>
                </c:pt>
                <c:pt idx="6715">
                  <c:v>1.1985112781954896E-2</c:v>
                </c:pt>
                <c:pt idx="6716">
                  <c:v>1.2425972073039764E-2</c:v>
                </c:pt>
                <c:pt idx="6717">
                  <c:v>1.2018410311493043E-2</c:v>
                </c:pt>
                <c:pt idx="6718">
                  <c:v>1.2015080558539214E-2</c:v>
                </c:pt>
                <c:pt idx="6719">
                  <c:v>1.2031063372717527E-2</c:v>
                </c:pt>
                <c:pt idx="6720">
                  <c:v>1.2546509129967779E-2</c:v>
                </c:pt>
                <c:pt idx="6721">
                  <c:v>1.2057035445757279E-2</c:v>
                </c:pt>
                <c:pt idx="6722">
                  <c:v>1.2047046186895841E-2</c:v>
                </c:pt>
                <c:pt idx="6723">
                  <c:v>1.203039742212679E-2</c:v>
                </c:pt>
                <c:pt idx="6724">
                  <c:v>3.1141181525241684E-2</c:v>
                </c:pt>
                <c:pt idx="6725">
                  <c:v>1.2057035445757279E-2</c:v>
                </c:pt>
                <c:pt idx="6726">
                  <c:v>1.207435016111707E-2</c:v>
                </c:pt>
                <c:pt idx="6727">
                  <c:v>1.2052373791621976E-2</c:v>
                </c:pt>
                <c:pt idx="6728">
                  <c:v>3.1532760472610132E-2</c:v>
                </c:pt>
                <c:pt idx="6729">
                  <c:v>1.209033297529538E-2</c:v>
                </c:pt>
                <c:pt idx="6730">
                  <c:v>1.2069688506981762E-2</c:v>
                </c:pt>
                <c:pt idx="6731">
                  <c:v>1.211031149301826E-2</c:v>
                </c:pt>
                <c:pt idx="6732">
                  <c:v>1.2117636949516657E-2</c:v>
                </c:pt>
                <c:pt idx="6733">
                  <c:v>1.2087669172932337E-2</c:v>
                </c:pt>
                <c:pt idx="6734">
                  <c:v>1.2092996777658472E-2</c:v>
                </c:pt>
                <c:pt idx="6735">
                  <c:v>1.2079677765843204E-2</c:v>
                </c:pt>
                <c:pt idx="6736">
                  <c:v>1.2075016111707854E-2</c:v>
                </c:pt>
                <c:pt idx="6737">
                  <c:v>1.2089667024704643E-2</c:v>
                </c:pt>
                <c:pt idx="6738">
                  <c:v>1.1994436090225597E-2</c:v>
                </c:pt>
                <c:pt idx="6739">
                  <c:v>1.2116305048335132E-2</c:v>
                </c:pt>
                <c:pt idx="6740">
                  <c:v>1.214494092373793E-2</c:v>
                </c:pt>
                <c:pt idx="6741">
                  <c:v>1.2110977443609044E-2</c:v>
                </c:pt>
                <c:pt idx="6742">
                  <c:v>1.2102320085929126E-2</c:v>
                </c:pt>
                <c:pt idx="6743">
                  <c:v>1.2104317937701389E-2</c:v>
                </c:pt>
                <c:pt idx="6744">
                  <c:v>1.2129624060150402E-2</c:v>
                </c:pt>
                <c:pt idx="6745">
                  <c:v>1.2130955961331924E-2</c:v>
                </c:pt>
                <c:pt idx="6746">
                  <c:v>1.2130290010741139E-2</c:v>
                </c:pt>
                <c:pt idx="6747">
                  <c:v>1.2133619763694967E-2</c:v>
                </c:pt>
                <c:pt idx="6748">
                  <c:v>1.2145606874328713E-2</c:v>
                </c:pt>
                <c:pt idx="6749">
                  <c:v>1.2216863587540315E-2</c:v>
                </c:pt>
                <c:pt idx="6750">
                  <c:v>1.2121632653061223E-2</c:v>
                </c:pt>
                <c:pt idx="6751">
                  <c:v>1.2137615467239533E-2</c:v>
                </c:pt>
                <c:pt idx="6752">
                  <c:v>1.2126294307196573E-2</c:v>
                </c:pt>
                <c:pt idx="6753">
                  <c:v>1.2151600429645542E-2</c:v>
                </c:pt>
                <c:pt idx="6754">
                  <c:v>1.2137615467239533E-2</c:v>
                </c:pt>
                <c:pt idx="6755">
                  <c:v>1.2149602577873283E-2</c:v>
                </c:pt>
                <c:pt idx="6756">
                  <c:v>1.2133619763694967E-2</c:v>
                </c:pt>
                <c:pt idx="6757">
                  <c:v>1.2256820622986076E-2</c:v>
                </c:pt>
                <c:pt idx="6758">
                  <c:v>1.2173576799140728E-2</c:v>
                </c:pt>
                <c:pt idx="6759">
                  <c:v>1.2101654135338343E-2</c:v>
                </c:pt>
                <c:pt idx="6760">
                  <c:v>1.2173576799140728E-2</c:v>
                </c:pt>
                <c:pt idx="6761">
                  <c:v>1.2662384532760487E-2</c:v>
                </c:pt>
                <c:pt idx="6762">
                  <c:v>1.2112309344790566E-2</c:v>
                </c:pt>
                <c:pt idx="6763">
                  <c:v>1.2170912996777684E-2</c:v>
                </c:pt>
                <c:pt idx="6764">
                  <c:v>1.2165585392051594E-2</c:v>
                </c:pt>
                <c:pt idx="6765">
                  <c:v>1.2945413533834629E-2</c:v>
                </c:pt>
                <c:pt idx="6766">
                  <c:v>1.219288936627287E-2</c:v>
                </c:pt>
                <c:pt idx="6767">
                  <c:v>1.2225520945220232E-2</c:v>
                </c:pt>
                <c:pt idx="6768">
                  <c:v>1.2232180451127846E-2</c:v>
                </c:pt>
                <c:pt idx="6769">
                  <c:v>3.1886380236305044E-2</c:v>
                </c:pt>
                <c:pt idx="6770">
                  <c:v>1.2234178302900103E-2</c:v>
                </c:pt>
                <c:pt idx="6771">
                  <c:v>1.2225520945220232E-2</c:v>
                </c:pt>
                <c:pt idx="6772">
                  <c:v>1.2224854994629449E-2</c:v>
                </c:pt>
                <c:pt idx="6773">
                  <c:v>3.1455510204081667E-2</c:v>
                </c:pt>
                <c:pt idx="6774">
                  <c:v>1.2243501611170805E-2</c:v>
                </c:pt>
                <c:pt idx="6775">
                  <c:v>1.2256154672395287E-2</c:v>
                </c:pt>
                <c:pt idx="6776">
                  <c:v>1.2269473684210557E-2</c:v>
                </c:pt>
                <c:pt idx="6777">
                  <c:v>1.2250827067669201E-2</c:v>
                </c:pt>
                <c:pt idx="6778">
                  <c:v>1.2245499462943113E-2</c:v>
                </c:pt>
                <c:pt idx="6779">
                  <c:v>1.2268141783028987E-2</c:v>
                </c:pt>
                <c:pt idx="6780">
                  <c:v>1.2235510204081673E-2</c:v>
                </c:pt>
                <c:pt idx="6781">
                  <c:v>1.2282126745435043E-2</c:v>
                </c:pt>
                <c:pt idx="6782">
                  <c:v>1.2274801288936647E-2</c:v>
                </c:pt>
                <c:pt idx="6783">
                  <c:v>1.2296111707841048E-2</c:v>
                </c:pt>
                <c:pt idx="6784">
                  <c:v>1.229544575725031E-2</c:v>
                </c:pt>
                <c:pt idx="6785">
                  <c:v>1.2310096670247052E-2</c:v>
                </c:pt>
                <c:pt idx="6786">
                  <c:v>1.2302771213748705E-2</c:v>
                </c:pt>
                <c:pt idx="6787">
                  <c:v>1.2310096670247052E-2</c:v>
                </c:pt>
                <c:pt idx="6788">
                  <c:v>1.221153598281418E-2</c:v>
                </c:pt>
                <c:pt idx="6789">
                  <c:v>1.230743286788401E-2</c:v>
                </c:pt>
                <c:pt idx="6790">
                  <c:v>1.220820622986035E-2</c:v>
                </c:pt>
                <c:pt idx="6791">
                  <c:v>1.2374693877551041E-2</c:v>
                </c:pt>
                <c:pt idx="6792">
                  <c:v>1.2322749731471584E-2</c:v>
                </c:pt>
                <c:pt idx="6793">
                  <c:v>1.2310096670247052E-2</c:v>
                </c:pt>
                <c:pt idx="6794">
                  <c:v>1.2321417830290015E-2</c:v>
                </c:pt>
                <c:pt idx="6795">
                  <c:v>1.2321417830290015E-2</c:v>
                </c:pt>
                <c:pt idx="6796">
                  <c:v>1.2339398496240635E-2</c:v>
                </c:pt>
                <c:pt idx="6797">
                  <c:v>1.2324747583243846E-2</c:v>
                </c:pt>
                <c:pt idx="6798">
                  <c:v>1.2330075187969932E-2</c:v>
                </c:pt>
                <c:pt idx="6799">
                  <c:v>1.229078410311496E-2</c:v>
                </c:pt>
                <c:pt idx="6800">
                  <c:v>1.2305435016111749E-2</c:v>
                </c:pt>
                <c:pt idx="6801">
                  <c:v>1.2319419978517758E-2</c:v>
                </c:pt>
                <c:pt idx="6802">
                  <c:v>1.2313426423200881E-2</c:v>
                </c:pt>
                <c:pt idx="6803">
                  <c:v>1.228612244897961E-2</c:v>
                </c:pt>
                <c:pt idx="6804">
                  <c:v>1.2270139634801294E-2</c:v>
                </c:pt>
                <c:pt idx="6805">
                  <c:v>1.2228850698174063E-2</c:v>
                </c:pt>
                <c:pt idx="6806">
                  <c:v>1.2620429645542421E-2</c:v>
                </c:pt>
                <c:pt idx="6807">
                  <c:v>1.2189559613319041E-2</c:v>
                </c:pt>
                <c:pt idx="6808">
                  <c:v>1.2150934479054803E-2</c:v>
                </c:pt>
                <c:pt idx="6809">
                  <c:v>1.21203007518797E-2</c:v>
                </c:pt>
                <c:pt idx="6810">
                  <c:v>1.2904124597207299E-2</c:v>
                </c:pt>
                <c:pt idx="6811">
                  <c:v>1.2083673469387771E-2</c:v>
                </c:pt>
                <c:pt idx="6812">
                  <c:v>1.202573576799144E-2</c:v>
                </c:pt>
                <c:pt idx="6813">
                  <c:v>1.2012416756176215E-2</c:v>
                </c:pt>
                <c:pt idx="6814">
                  <c:v>3.1758517722878639E-2</c:v>
                </c:pt>
                <c:pt idx="6815">
                  <c:v>1.1973791621911936E-2</c:v>
                </c:pt>
                <c:pt idx="6816">
                  <c:v>1.1933834586466173E-2</c:v>
                </c:pt>
                <c:pt idx="6817">
                  <c:v>1.1919849624060168E-2</c:v>
                </c:pt>
                <c:pt idx="6818">
                  <c:v>3.0976025778732558E-2</c:v>
                </c:pt>
                <c:pt idx="6819">
                  <c:v>1.1851922663802351E-2</c:v>
                </c:pt>
                <c:pt idx="6820">
                  <c:v>1.1777336197636969E-2</c:v>
                </c:pt>
                <c:pt idx="6821">
                  <c:v>1.1751364124597216E-2</c:v>
                </c:pt>
                <c:pt idx="6822">
                  <c:v>1.1714070891514501E-2</c:v>
                </c:pt>
                <c:pt idx="6823">
                  <c:v>1.1670118152524177E-2</c:v>
                </c:pt>
                <c:pt idx="6824">
                  <c:v>1.1582212674543525E-2</c:v>
                </c:pt>
                <c:pt idx="6825">
                  <c:v>1.1542921589688551E-2</c:v>
                </c:pt>
                <c:pt idx="6826">
                  <c:v>1.1500300751879749E-2</c:v>
                </c:pt>
                <c:pt idx="6827">
                  <c:v>1.1461009667024727E-2</c:v>
                </c:pt>
                <c:pt idx="6828">
                  <c:v>1.1404403866809918E-2</c:v>
                </c:pt>
                <c:pt idx="6829">
                  <c:v>1.1335145005370577E-2</c:v>
                </c:pt>
                <c:pt idx="6830">
                  <c:v>2.791331901181528E-2</c:v>
                </c:pt>
                <c:pt idx="6831">
                  <c:v>1.1233920515574708E-2</c:v>
                </c:pt>
                <c:pt idx="6832">
                  <c:v>1.1148012889366317E-2</c:v>
                </c:pt>
                <c:pt idx="6833">
                  <c:v>1.1112717508055861E-2</c:v>
                </c:pt>
                <c:pt idx="6834">
                  <c:v>1.1003501611170807E-2</c:v>
                </c:pt>
                <c:pt idx="6835">
                  <c:v>1.0968206229860403E-2</c:v>
                </c:pt>
                <c:pt idx="6836">
                  <c:v>1.0906272824919454E-2</c:v>
                </c:pt>
                <c:pt idx="6837">
                  <c:v>1.0835682062298594E-2</c:v>
                </c:pt>
                <c:pt idx="6838">
                  <c:v>1.0772416756176174E-2</c:v>
                </c:pt>
                <c:pt idx="6839">
                  <c:v>1.0685843179377045E-2</c:v>
                </c:pt>
                <c:pt idx="6840">
                  <c:v>1.0619914070891533E-2</c:v>
                </c:pt>
                <c:pt idx="6841">
                  <c:v>1.0597271750805611E-2</c:v>
                </c:pt>
                <c:pt idx="6842">
                  <c:v>1.0517357679914092E-2</c:v>
                </c:pt>
                <c:pt idx="6843">
                  <c:v>1.0470741138560724E-2</c:v>
                </c:pt>
                <c:pt idx="6844">
                  <c:v>1.0422126745435046E-2</c:v>
                </c:pt>
                <c:pt idx="6845">
                  <c:v>1.0365520945220238E-2</c:v>
                </c:pt>
                <c:pt idx="6846">
                  <c:v>1.0309581095596168E-2</c:v>
                </c:pt>
                <c:pt idx="6847">
                  <c:v>1.0286938775510195E-2</c:v>
                </c:pt>
                <c:pt idx="6848">
                  <c:v>1.0283609022556412E-2</c:v>
                </c:pt>
                <c:pt idx="6849">
                  <c:v>1.0244317937701438E-2</c:v>
                </c:pt>
                <c:pt idx="6850">
                  <c:v>1.0229001074113864E-2</c:v>
                </c:pt>
                <c:pt idx="6851">
                  <c:v>1.0930247046186949E-2</c:v>
                </c:pt>
                <c:pt idx="6852">
                  <c:v>1.020769065520951E-2</c:v>
                </c:pt>
                <c:pt idx="6853">
                  <c:v>1.0173061224489794E-2</c:v>
                </c:pt>
                <c:pt idx="6854">
                  <c:v>1.014042964554243E-2</c:v>
                </c:pt>
                <c:pt idx="6855">
                  <c:v>1.0822363050483374E-2</c:v>
                </c:pt>
                <c:pt idx="6856">
                  <c:v>1.0126444683136424E-2</c:v>
                </c:pt>
                <c:pt idx="6857">
                  <c:v>1.0083823845327619E-2</c:v>
                </c:pt>
                <c:pt idx="6858">
                  <c:v>1.0095810955961366E-2</c:v>
                </c:pt>
                <c:pt idx="6859">
                  <c:v>2.7000300751879754E-2</c:v>
                </c:pt>
                <c:pt idx="6860">
                  <c:v>1.007050483351235E-2</c:v>
                </c:pt>
                <c:pt idx="6861">
                  <c:v>1.0076498388829225E-2</c:v>
                </c:pt>
                <c:pt idx="6862">
                  <c:v>1.0033211600429637E-2</c:v>
                </c:pt>
                <c:pt idx="6863">
                  <c:v>2.8729774436090243E-2</c:v>
                </c:pt>
                <c:pt idx="6864">
                  <c:v>1.0038539205155773E-2</c:v>
                </c:pt>
                <c:pt idx="6865">
                  <c:v>1.0025886143931287E-2</c:v>
                </c:pt>
                <c:pt idx="6866">
                  <c:v>1.0023222341568197E-2</c:v>
                </c:pt>
                <c:pt idx="6867">
                  <c:v>1.000124597207306E-2</c:v>
                </c:pt>
                <c:pt idx="6868">
                  <c:v>9.9892588614393114E-3</c:v>
                </c:pt>
                <c:pt idx="6869">
                  <c:v>1.0005241675617626E-2</c:v>
                </c:pt>
                <c:pt idx="6870">
                  <c:v>1.0015230934479064E-2</c:v>
                </c:pt>
                <c:pt idx="6871">
                  <c:v>1.0000580021482273E-2</c:v>
                </c:pt>
                <c:pt idx="6872">
                  <c:v>9.9779377013963968E-3</c:v>
                </c:pt>
                <c:pt idx="6873">
                  <c:v>9.9652846401719133E-3</c:v>
                </c:pt>
                <c:pt idx="6874">
                  <c:v>9.9599570354457767E-3</c:v>
                </c:pt>
                <c:pt idx="6875">
                  <c:v>9.9399785177228962E-3</c:v>
                </c:pt>
                <c:pt idx="6876">
                  <c:v>9.9246616541353687E-3</c:v>
                </c:pt>
                <c:pt idx="6877">
                  <c:v>9.9239957035445851E-3</c:v>
                </c:pt>
                <c:pt idx="6878">
                  <c:v>9.9033512352309679E-3</c:v>
                </c:pt>
                <c:pt idx="6879">
                  <c:v>9.9146723952739293E-3</c:v>
                </c:pt>
                <c:pt idx="6880">
                  <c:v>9.895359828141834E-3</c:v>
                </c:pt>
                <c:pt idx="6881">
                  <c:v>9.9226638023630631E-3</c:v>
                </c:pt>
                <c:pt idx="6882">
                  <c:v>9.92932330827072E-3</c:v>
                </c:pt>
                <c:pt idx="6883">
                  <c:v>9.9100107411385779E-3</c:v>
                </c:pt>
                <c:pt idx="6884">
                  <c:v>9.9166702470461898E-3</c:v>
                </c:pt>
                <c:pt idx="6885">
                  <c:v>9.9113426423201468E-3</c:v>
                </c:pt>
                <c:pt idx="6886">
                  <c:v>9.9186680988184953E-3</c:v>
                </c:pt>
                <c:pt idx="6887">
                  <c:v>9.9153383458647128E-3</c:v>
                </c:pt>
                <c:pt idx="6888">
                  <c:v>9.9146723952739293E-3</c:v>
                </c:pt>
                <c:pt idx="6889">
                  <c:v>9.9226638023630631E-3</c:v>
                </c:pt>
                <c:pt idx="6890">
                  <c:v>9.9239957035445851E-3</c:v>
                </c:pt>
                <c:pt idx="6891">
                  <c:v>9.9186680988184953E-3</c:v>
                </c:pt>
                <c:pt idx="6892">
                  <c:v>9.927991407089198E-3</c:v>
                </c:pt>
                <c:pt idx="6893">
                  <c:v>9.9233297529538467E-3</c:v>
                </c:pt>
                <c:pt idx="6894">
                  <c:v>9.895359828141834E-3</c:v>
                </c:pt>
                <c:pt idx="6895">
                  <c:v>9.913340494092409E-3</c:v>
                </c:pt>
                <c:pt idx="6896">
                  <c:v>1.054266380236306E-2</c:v>
                </c:pt>
                <c:pt idx="6897">
                  <c:v>9.9572932330827327E-3</c:v>
                </c:pt>
                <c:pt idx="6898">
                  <c:v>9.9706122448979546E-3</c:v>
                </c:pt>
                <c:pt idx="6899">
                  <c:v>9.9692803437164794E-3</c:v>
                </c:pt>
                <c:pt idx="6900">
                  <c:v>1.0532008592910884E-2</c:v>
                </c:pt>
                <c:pt idx="6901">
                  <c:v>9.9512996777659044E-3</c:v>
                </c:pt>
                <c:pt idx="6902">
                  <c:v>9.9912567132116655E-3</c:v>
                </c:pt>
                <c:pt idx="6903">
                  <c:v>1.000124597207306E-2</c:v>
                </c:pt>
                <c:pt idx="6904">
                  <c:v>3.0152910848549985E-2</c:v>
                </c:pt>
                <c:pt idx="6905">
                  <c:v>1.005052631578947E-2</c:v>
                </c:pt>
                <c:pt idx="6906">
                  <c:v>1.0051858216971042E-2</c:v>
                </c:pt>
                <c:pt idx="6907">
                  <c:v>1.0075832438238485E-2</c:v>
                </c:pt>
                <c:pt idx="6908">
                  <c:v>2.8866294307196571E-2</c:v>
                </c:pt>
                <c:pt idx="6909">
                  <c:v>1.0095145005370581E-2</c:v>
                </c:pt>
                <c:pt idx="6910">
                  <c:v>1.0134436090225603E-2</c:v>
                </c:pt>
                <c:pt idx="6911">
                  <c:v>1.0133104189044033E-2</c:v>
                </c:pt>
                <c:pt idx="6912">
                  <c:v>1.0257636949516707E-2</c:v>
                </c:pt>
                <c:pt idx="6913">
                  <c:v>1.0149087003222347E-2</c:v>
                </c:pt>
                <c:pt idx="6914">
                  <c:v>1.018771213748663E-2</c:v>
                </c:pt>
                <c:pt idx="6915">
                  <c:v>1.0223007518796992E-2</c:v>
                </c:pt>
                <c:pt idx="6916">
                  <c:v>1.0227003222341558E-2</c:v>
                </c:pt>
                <c:pt idx="6917">
                  <c:v>1.0286938775510195E-2</c:v>
                </c:pt>
                <c:pt idx="6918">
                  <c:v>1.0261632653061273E-2</c:v>
                </c:pt>
                <c:pt idx="6919">
                  <c:v>1.0375510204081676E-2</c:v>
                </c:pt>
                <c:pt idx="6920">
                  <c:v>1.0363523093447933E-2</c:v>
                </c:pt>
                <c:pt idx="6921">
                  <c:v>1.0414135338345915E-2</c:v>
                </c:pt>
                <c:pt idx="6922">
                  <c:v>1.0434779806659533E-2</c:v>
                </c:pt>
                <c:pt idx="6923">
                  <c:v>1.043677765843179E-2</c:v>
                </c:pt>
                <c:pt idx="6924">
                  <c:v>1.0517357679914092E-2</c:v>
                </c:pt>
                <c:pt idx="6925">
                  <c:v>1.0612588614393138E-2</c:v>
                </c:pt>
                <c:pt idx="6926">
                  <c:v>1.0618582169710011E-2</c:v>
                </c:pt>
                <c:pt idx="6927">
                  <c:v>1.064921589688507E-2</c:v>
                </c:pt>
                <c:pt idx="6928">
                  <c:v>1.0672524167561776E-2</c:v>
                </c:pt>
                <c:pt idx="6929">
                  <c:v>1.0757099892588646E-2</c:v>
                </c:pt>
                <c:pt idx="6930">
                  <c:v>1.0817701396348068E-2</c:v>
                </c:pt>
                <c:pt idx="6931">
                  <c:v>1.0900279269602631E-2</c:v>
                </c:pt>
                <c:pt idx="6932">
                  <c:v>1.0981525241675621E-2</c:v>
                </c:pt>
                <c:pt idx="6933">
                  <c:v>1.1085413533834585E-2</c:v>
                </c:pt>
                <c:pt idx="6934">
                  <c:v>1.1239914070891579E-2</c:v>
                </c:pt>
                <c:pt idx="6935">
                  <c:v>1.1360451127819592E-2</c:v>
                </c:pt>
                <c:pt idx="6936">
                  <c:v>1.1483651987110651E-2</c:v>
                </c:pt>
                <c:pt idx="6937">
                  <c:v>1.1642148227712116E-2</c:v>
                </c:pt>
                <c:pt idx="6938">
                  <c:v>1.1790655209452237E-2</c:v>
                </c:pt>
                <c:pt idx="6939">
                  <c:v>1.1965134264232015E-2</c:v>
                </c:pt>
                <c:pt idx="6940">
                  <c:v>1.2216863587540315E-2</c:v>
                </c:pt>
                <c:pt idx="6941">
                  <c:v>1.3181825993555352E-2</c:v>
                </c:pt>
                <c:pt idx="6942">
                  <c:v>1.2906122448979606E-2</c:v>
                </c:pt>
                <c:pt idx="6943">
                  <c:v>1.3620687432867913E-2</c:v>
                </c:pt>
                <c:pt idx="6944">
                  <c:v>1.5135059076262083E-2</c:v>
                </c:pt>
                <c:pt idx="6945">
                  <c:v>1.8151815252416777E-2</c:v>
                </c:pt>
                <c:pt idx="6946">
                  <c:v>1.9893941997851803E-2</c:v>
                </c:pt>
                <c:pt idx="6947">
                  <c:v>2.2842771213748676E-2</c:v>
                </c:pt>
                <c:pt idx="6948">
                  <c:v>2.6275080558539221E-2</c:v>
                </c:pt>
                <c:pt idx="6949">
                  <c:v>4.909187969924815E-2</c:v>
                </c:pt>
                <c:pt idx="6950">
                  <c:v>3.5074285714285731E-2</c:v>
                </c:pt>
                <c:pt idx="6951">
                  <c:v>4.0566380236305065E-2</c:v>
                </c:pt>
                <c:pt idx="6952">
                  <c:v>4.5503737916219131E-2</c:v>
                </c:pt>
                <c:pt idx="6953">
                  <c:v>5.0627561761546772E-2</c:v>
                </c:pt>
                <c:pt idx="6954">
                  <c:v>5.5939849624060178E-2</c:v>
                </c:pt>
                <c:pt idx="6955">
                  <c:v>6.045566058002147E-2</c:v>
                </c:pt>
                <c:pt idx="6956">
                  <c:v>6.4196970998925906E-2</c:v>
                </c:pt>
                <c:pt idx="6957">
                  <c:v>6.7632610096670279E-2</c:v>
                </c:pt>
                <c:pt idx="6958">
                  <c:v>7.1059591836734728E-2</c:v>
                </c:pt>
                <c:pt idx="6959">
                  <c:v>7.4863501611170821E-2</c:v>
                </c:pt>
                <c:pt idx="6960">
                  <c:v>7.8831901181525263E-2</c:v>
                </c:pt>
                <c:pt idx="6961">
                  <c:v>8.3823866809881839E-2</c:v>
                </c:pt>
                <c:pt idx="6962">
                  <c:v>8.7796262083780899E-2</c:v>
                </c:pt>
                <c:pt idx="6963">
                  <c:v>9.1998410311493056E-2</c:v>
                </c:pt>
                <c:pt idx="6964">
                  <c:v>9.6309774436090234E-2</c:v>
                </c:pt>
                <c:pt idx="6965">
                  <c:v>0.10016030075187968</c:v>
                </c:pt>
                <c:pt idx="6966">
                  <c:v>0.10417398496240601</c:v>
                </c:pt>
                <c:pt idx="6967">
                  <c:v>0.10798055853920516</c:v>
                </c:pt>
                <c:pt idx="6968">
                  <c:v>0.11207149301825997</c:v>
                </c:pt>
                <c:pt idx="6969">
                  <c:v>0.11626831364124597</c:v>
                </c:pt>
                <c:pt idx="6970">
                  <c:v>0.12053106337271749</c:v>
                </c:pt>
                <c:pt idx="6971">
                  <c:v>0.12462998925886146</c:v>
                </c:pt>
                <c:pt idx="6972">
                  <c:v>0.12880683136412463</c:v>
                </c:pt>
                <c:pt idx="6973">
                  <c:v>0.13305559613319012</c:v>
                </c:pt>
                <c:pt idx="6974">
                  <c:v>0.13736895810955962</c:v>
                </c:pt>
                <c:pt idx="6975">
                  <c:v>0.14181684210526313</c:v>
                </c:pt>
                <c:pt idx="6976">
                  <c:v>0.14638126745435021</c:v>
                </c:pt>
                <c:pt idx="6977">
                  <c:v>0.15133394199785175</c:v>
                </c:pt>
                <c:pt idx="6978">
                  <c:v>0.15612678839957037</c:v>
                </c:pt>
                <c:pt idx="6979">
                  <c:v>0.16132253490870027</c:v>
                </c:pt>
                <c:pt idx="6980">
                  <c:v>0.16601548872180458</c:v>
                </c:pt>
                <c:pt idx="6981">
                  <c:v>0.17071576799140703</c:v>
                </c:pt>
                <c:pt idx="6982">
                  <c:v>0.17526154672395272</c:v>
                </c:pt>
                <c:pt idx="6983">
                  <c:v>0.17974073039742217</c:v>
                </c:pt>
                <c:pt idx="6984">
                  <c:v>0.18406674543501605</c:v>
                </c:pt>
                <c:pt idx="6985">
                  <c:v>0.1882922019334049</c:v>
                </c:pt>
                <c:pt idx="6986">
                  <c:v>0.19300180451127816</c:v>
                </c:pt>
                <c:pt idx="6987">
                  <c:v>0.19660992481203002</c:v>
                </c:pt>
                <c:pt idx="6988">
                  <c:v>0.20053969924812026</c:v>
                </c:pt>
                <c:pt idx="6989">
                  <c:v>0.20398865735767988</c:v>
                </c:pt>
                <c:pt idx="6990">
                  <c:v>0.20776792696025775</c:v>
                </c:pt>
                <c:pt idx="6991">
                  <c:v>0.21054227712137491</c:v>
                </c:pt>
                <c:pt idx="6992">
                  <c:v>0.21369288936627279</c:v>
                </c:pt>
                <c:pt idx="6993">
                  <c:v>0.21645059076262083</c:v>
                </c:pt>
                <c:pt idx="6994">
                  <c:v>0.21919630504833518</c:v>
                </c:pt>
                <c:pt idx="6995">
                  <c:v>0.22161237379162199</c:v>
                </c:pt>
                <c:pt idx="6996">
                  <c:v>0.22408238453276047</c:v>
                </c:pt>
                <c:pt idx="6997">
                  <c:v>0.22646848549946297</c:v>
                </c:pt>
                <c:pt idx="6998">
                  <c:v>0.24131052631578953</c:v>
                </c:pt>
                <c:pt idx="6999">
                  <c:v>0.23033899033297528</c:v>
                </c:pt>
                <c:pt idx="7000">
                  <c:v>0.23218167561761546</c:v>
                </c:pt>
                <c:pt idx="7001">
                  <c:v>0.23392047261009669</c:v>
                </c:pt>
                <c:pt idx="7002">
                  <c:v>0.235490784103115</c:v>
                </c:pt>
                <c:pt idx="7003">
                  <c:v>0.23703645542427501</c:v>
                </c:pt>
                <c:pt idx="7004">
                  <c:v>0.23862008592910847</c:v>
                </c:pt>
                <c:pt idx="7005">
                  <c:v>0.24001991407089149</c:v>
                </c:pt>
                <c:pt idx="7006">
                  <c:v>0.24143905477980671</c:v>
                </c:pt>
                <c:pt idx="7007">
                  <c:v>0.24267838882921583</c:v>
                </c:pt>
                <c:pt idx="7008">
                  <c:v>0.24429265306122452</c:v>
                </c:pt>
                <c:pt idx="7009">
                  <c:v>0.2461946079484425</c:v>
                </c:pt>
                <c:pt idx="7010">
                  <c:v>0.24787746509129976</c:v>
                </c:pt>
                <c:pt idx="7011">
                  <c:v>0.24951437164339421</c:v>
                </c:pt>
                <c:pt idx="7012">
                  <c:v>0.25114062298603657</c:v>
                </c:pt>
                <c:pt idx="7013">
                  <c:v>0.2524065950590762</c:v>
                </c:pt>
                <c:pt idx="7014">
                  <c:v>0.25403417830290015</c:v>
                </c:pt>
                <c:pt idx="7015">
                  <c:v>0.25556320085929107</c:v>
                </c:pt>
                <c:pt idx="7016">
                  <c:v>0.25684648764769064</c:v>
                </c:pt>
                <c:pt idx="7017">
                  <c:v>0.25828027926960262</c:v>
                </c:pt>
                <c:pt idx="7018">
                  <c:v>0.25953559613319016</c:v>
                </c:pt>
                <c:pt idx="7019">
                  <c:v>0.26061576799140701</c:v>
                </c:pt>
                <c:pt idx="7020">
                  <c:v>0.26185976369495162</c:v>
                </c:pt>
                <c:pt idx="7021">
                  <c:v>0.26296990332975295</c:v>
                </c:pt>
                <c:pt idx="7022">
                  <c:v>0.26427383458646608</c:v>
                </c:pt>
                <c:pt idx="7023">
                  <c:v>0.26542592910848545</c:v>
                </c:pt>
                <c:pt idx="7024">
                  <c:v>0.26648745435016113</c:v>
                </c:pt>
                <c:pt idx="7025">
                  <c:v>0.26746040816326527</c:v>
                </c:pt>
                <c:pt idx="7026">
                  <c:v>0.26836809881847479</c:v>
                </c:pt>
                <c:pt idx="7027">
                  <c:v>0.26938367346938774</c:v>
                </c:pt>
                <c:pt idx="7028">
                  <c:v>0.27027471535982811</c:v>
                </c:pt>
                <c:pt idx="7029">
                  <c:v>0.2711384532760473</c:v>
                </c:pt>
                <c:pt idx="7030">
                  <c:v>0.27204414607948441</c:v>
                </c:pt>
                <c:pt idx="7031">
                  <c:v>0.27299712137486576</c:v>
                </c:pt>
                <c:pt idx="7032">
                  <c:v>0.27372100966702467</c:v>
                </c:pt>
                <c:pt idx="7033">
                  <c:v>0.27465467239527391</c:v>
                </c:pt>
                <c:pt idx="7034">
                  <c:v>0.27558900107411388</c:v>
                </c:pt>
                <c:pt idx="7035">
                  <c:v>0.27676839957035432</c:v>
                </c:pt>
                <c:pt idx="7036">
                  <c:v>0.27712801288936623</c:v>
                </c:pt>
                <c:pt idx="7037">
                  <c:v>0.27788386680988175</c:v>
                </c:pt>
                <c:pt idx="7038">
                  <c:v>0.27859976369495165</c:v>
                </c:pt>
                <c:pt idx="7039">
                  <c:v>0.28989894736842103</c:v>
                </c:pt>
                <c:pt idx="7040">
                  <c:v>0.28030060150375935</c:v>
                </c:pt>
                <c:pt idx="7041">
                  <c:v>0.28105778732545644</c:v>
                </c:pt>
                <c:pt idx="7042">
                  <c:v>0.28186958109559612</c:v>
                </c:pt>
                <c:pt idx="7043">
                  <c:v>0.29328663802363059</c:v>
                </c:pt>
                <c:pt idx="7044">
                  <c:v>0.28327273899033301</c:v>
                </c:pt>
                <c:pt idx="7045">
                  <c:v>0.28406788399570354</c:v>
                </c:pt>
                <c:pt idx="7046">
                  <c:v>0.28478844253490865</c:v>
                </c:pt>
                <c:pt idx="7047">
                  <c:v>0.28557026852846407</c:v>
                </c:pt>
                <c:pt idx="7048">
                  <c:v>0.28633078410311491</c:v>
                </c:pt>
                <c:pt idx="7049">
                  <c:v>0.28709329752953811</c:v>
                </c:pt>
                <c:pt idx="7050">
                  <c:v>0.28792506981740057</c:v>
                </c:pt>
                <c:pt idx="7051">
                  <c:v>0.28872554242749726</c:v>
                </c:pt>
                <c:pt idx="7052">
                  <c:v>0.28937417830290008</c:v>
                </c:pt>
                <c:pt idx="7053">
                  <c:v>0.29010805585392052</c:v>
                </c:pt>
                <c:pt idx="7054">
                  <c:v>0.29078865735767989</c:v>
                </c:pt>
                <c:pt idx="7055">
                  <c:v>0.29146393125671322</c:v>
                </c:pt>
                <c:pt idx="7056">
                  <c:v>0.29210191192266377</c:v>
                </c:pt>
                <c:pt idx="7057">
                  <c:v>0.29284111707841032</c:v>
                </c:pt>
                <c:pt idx="7058">
                  <c:v>0.2934984103114931</c:v>
                </c:pt>
                <c:pt idx="7059">
                  <c:v>0.29419965628356604</c:v>
                </c:pt>
                <c:pt idx="7060">
                  <c:v>0.29493353383458648</c:v>
                </c:pt>
                <c:pt idx="7061">
                  <c:v>0.29560614393125673</c:v>
                </c:pt>
                <c:pt idx="7062">
                  <c:v>0.29636066595059074</c:v>
                </c:pt>
                <c:pt idx="7063">
                  <c:v>0.2970079699248121</c:v>
                </c:pt>
                <c:pt idx="7064">
                  <c:v>0.29773319011815252</c:v>
                </c:pt>
                <c:pt idx="7065">
                  <c:v>0.29839647690655219</c:v>
                </c:pt>
                <c:pt idx="7066">
                  <c:v>0.29913301825993555</c:v>
                </c:pt>
                <c:pt idx="7067">
                  <c:v>0.29989886143931255</c:v>
                </c:pt>
                <c:pt idx="7068">
                  <c:v>0.30053484425349081</c:v>
                </c:pt>
                <c:pt idx="7069">
                  <c:v>0.30130002148227714</c:v>
                </c:pt>
                <c:pt idx="7070">
                  <c:v>0.30190204081632654</c:v>
                </c:pt>
                <c:pt idx="7071">
                  <c:v>0.30253535982814178</c:v>
                </c:pt>
                <c:pt idx="7072">
                  <c:v>0.30333783029001077</c:v>
                </c:pt>
                <c:pt idx="7073">
                  <c:v>0.30393385606874329</c:v>
                </c:pt>
                <c:pt idx="7074">
                  <c:v>0.3046830504833512</c:v>
                </c:pt>
                <c:pt idx="7075">
                  <c:v>0.30535566058002156</c:v>
                </c:pt>
                <c:pt idx="7076">
                  <c:v>0.30639187969924808</c:v>
                </c:pt>
                <c:pt idx="7077">
                  <c:v>0.30670887218045118</c:v>
                </c:pt>
                <c:pt idx="7078">
                  <c:v>0.30731155746509131</c:v>
                </c:pt>
                <c:pt idx="7079">
                  <c:v>0.30813866809881851</c:v>
                </c:pt>
                <c:pt idx="7080">
                  <c:v>0.30517718582169717</c:v>
                </c:pt>
                <c:pt idx="7081">
                  <c:v>0.30008665950590763</c:v>
                </c:pt>
                <c:pt idx="7082">
                  <c:v>0.29067944146079483</c:v>
                </c:pt>
                <c:pt idx="7083">
                  <c:v>0.27587269602577869</c:v>
                </c:pt>
                <c:pt idx="7084">
                  <c:v>0.26995439312567132</c:v>
                </c:pt>
                <c:pt idx="7085">
                  <c:v>0.24508446831364122</c:v>
                </c:pt>
                <c:pt idx="7086">
                  <c:v>0.2361520730397422</c:v>
                </c:pt>
                <c:pt idx="7087">
                  <c:v>0.23050481203007517</c:v>
                </c:pt>
                <c:pt idx="7088">
                  <c:v>0.23983544575725024</c:v>
                </c:pt>
                <c:pt idx="7089">
                  <c:v>0.22551151450053708</c:v>
                </c:pt>
                <c:pt idx="7090">
                  <c:v>0.22444466165413529</c:v>
                </c:pt>
                <c:pt idx="7091">
                  <c:v>0.22389991407089152</c:v>
                </c:pt>
                <c:pt idx="7092">
                  <c:v>0.22392522019334052</c:v>
                </c:pt>
                <c:pt idx="7093">
                  <c:v>0.22402844253490861</c:v>
                </c:pt>
                <c:pt idx="7094">
                  <c:v>0.22435609022556391</c:v>
                </c:pt>
                <c:pt idx="7095">
                  <c:v>0.22486354457572508</c:v>
                </c:pt>
                <c:pt idx="7096">
                  <c:v>0.22534968850698181</c:v>
                </c:pt>
                <c:pt idx="7097">
                  <c:v>0.22604893662728245</c:v>
                </c:pt>
                <c:pt idx="7098">
                  <c:v>0.22671022556390985</c:v>
                </c:pt>
                <c:pt idx="7099">
                  <c:v>0.22726696025778736</c:v>
                </c:pt>
                <c:pt idx="7100">
                  <c:v>0.22787830290010735</c:v>
                </c:pt>
                <c:pt idx="7101">
                  <c:v>0.22843437164339417</c:v>
                </c:pt>
                <c:pt idx="7102">
                  <c:v>0.22930676691729321</c:v>
                </c:pt>
                <c:pt idx="7103">
                  <c:v>0.22993742212674542</c:v>
                </c:pt>
                <c:pt idx="7104">
                  <c:v>0.23058938775510207</c:v>
                </c:pt>
                <c:pt idx="7105">
                  <c:v>0.23122537056928039</c:v>
                </c:pt>
                <c:pt idx="7106">
                  <c:v>0.23183404940923741</c:v>
                </c:pt>
                <c:pt idx="7107">
                  <c:v>0.23253462943071965</c:v>
                </c:pt>
                <c:pt idx="7108">
                  <c:v>0.23323987110633729</c:v>
                </c:pt>
                <c:pt idx="7109">
                  <c:v>0.23383323308270673</c:v>
                </c:pt>
                <c:pt idx="7110">
                  <c:v>0.2344179377013963</c:v>
                </c:pt>
                <c:pt idx="7111">
                  <c:v>0.23506124597207304</c:v>
                </c:pt>
                <c:pt idx="7112">
                  <c:v>0.23570388829215902</c:v>
                </c:pt>
                <c:pt idx="7113">
                  <c:v>0.23639447905477975</c:v>
                </c:pt>
                <c:pt idx="7114">
                  <c:v>0.23708107411385604</c:v>
                </c:pt>
                <c:pt idx="7115">
                  <c:v>0.23671346938775509</c:v>
                </c:pt>
                <c:pt idx="7116">
                  <c:v>0.23581377013963484</c:v>
                </c:pt>
                <c:pt idx="7117">
                  <c:v>0.23649636949516656</c:v>
                </c:pt>
                <c:pt idx="7118">
                  <c:v>0.2370537701396348</c:v>
                </c:pt>
                <c:pt idx="7119">
                  <c:v>0.23766178302900109</c:v>
                </c:pt>
                <c:pt idx="7120">
                  <c:v>0.23832440386680998</c:v>
                </c:pt>
                <c:pt idx="7121">
                  <c:v>0.23929535982814171</c:v>
                </c:pt>
                <c:pt idx="7122">
                  <c:v>0.23960236305048335</c:v>
                </c:pt>
                <c:pt idx="7123">
                  <c:v>0.24026964554242752</c:v>
                </c:pt>
                <c:pt idx="7124">
                  <c:v>0.24093293233082708</c:v>
                </c:pt>
                <c:pt idx="7125">
                  <c:v>0.241813984962406</c:v>
                </c:pt>
                <c:pt idx="7126">
                  <c:v>0.24222154672395271</c:v>
                </c:pt>
                <c:pt idx="7127">
                  <c:v>0.24275963480128898</c:v>
                </c:pt>
                <c:pt idx="7128">
                  <c:v>0.24341026852846404</c:v>
                </c:pt>
                <c:pt idx="7129">
                  <c:v>0.25495851772287864</c:v>
                </c:pt>
                <c:pt idx="7130">
                  <c:v>0.24469488721804508</c:v>
                </c:pt>
                <c:pt idx="7131">
                  <c:v>0.24535351235230937</c:v>
                </c:pt>
                <c:pt idx="7132">
                  <c:v>0.24591757250268534</c:v>
                </c:pt>
                <c:pt idx="7133">
                  <c:v>0.25822300751879707</c:v>
                </c:pt>
                <c:pt idx="7134">
                  <c:v>0.24725546723952738</c:v>
                </c:pt>
                <c:pt idx="7135">
                  <c:v>0.24784150375939851</c:v>
                </c:pt>
                <c:pt idx="7136">
                  <c:v>0.24837160042964554</c:v>
                </c:pt>
                <c:pt idx="7137">
                  <c:v>0.24896762620837809</c:v>
                </c:pt>
                <c:pt idx="7138">
                  <c:v>0.25229871106337265</c:v>
                </c:pt>
                <c:pt idx="7139">
                  <c:v>0.25301527389903328</c:v>
                </c:pt>
                <c:pt idx="7140">
                  <c:v>0.25365192266380232</c:v>
                </c:pt>
                <c:pt idx="7141">
                  <c:v>0.2543824704618689</c:v>
                </c:pt>
                <c:pt idx="7142">
                  <c:v>0.25513166487647687</c:v>
                </c:pt>
                <c:pt idx="7143">
                  <c:v>0.25563245972073045</c:v>
                </c:pt>
                <c:pt idx="7144">
                  <c:v>0.25634436090225565</c:v>
                </c:pt>
                <c:pt idx="7145">
                  <c:v>0.25704360902255641</c:v>
                </c:pt>
                <c:pt idx="7146">
                  <c:v>0.25766360902255647</c:v>
                </c:pt>
                <c:pt idx="7147">
                  <c:v>0.258298925886144</c:v>
                </c:pt>
                <c:pt idx="7148">
                  <c:v>0.25888895810955964</c:v>
                </c:pt>
                <c:pt idx="7149">
                  <c:v>0.25955890440386675</c:v>
                </c:pt>
                <c:pt idx="7150">
                  <c:v>0.26017157894736836</c:v>
                </c:pt>
                <c:pt idx="7151">
                  <c:v>0.26082687432867885</c:v>
                </c:pt>
                <c:pt idx="7152">
                  <c:v>0.2614721804511278</c:v>
                </c:pt>
                <c:pt idx="7153">
                  <c:v>0.26205422126745431</c:v>
                </c:pt>
                <c:pt idx="7154">
                  <c:v>0.26266689581095592</c:v>
                </c:pt>
                <c:pt idx="7155">
                  <c:v>0.26339344790547792</c:v>
                </c:pt>
                <c:pt idx="7156">
                  <c:v>0.26389823845327615</c:v>
                </c:pt>
                <c:pt idx="7157">
                  <c:v>0.26458749731471537</c:v>
                </c:pt>
                <c:pt idx="7158">
                  <c:v>0.2653180451127819</c:v>
                </c:pt>
                <c:pt idx="7159">
                  <c:v>0.26592206229860366</c:v>
                </c:pt>
                <c:pt idx="7160">
                  <c:v>0.26658135338345862</c:v>
                </c:pt>
                <c:pt idx="7161">
                  <c:v>0.26705551020408164</c:v>
                </c:pt>
                <c:pt idx="7162">
                  <c:v>0.26763488721804507</c:v>
                </c:pt>
                <c:pt idx="7163">
                  <c:v>0.26821692803437175</c:v>
                </c:pt>
                <c:pt idx="7164">
                  <c:v>0.26894015037593982</c:v>
                </c:pt>
                <c:pt idx="7165">
                  <c:v>0.2695974436090226</c:v>
                </c:pt>
                <c:pt idx="7166">
                  <c:v>0.27052444683136412</c:v>
                </c:pt>
                <c:pt idx="7167">
                  <c:v>0.27090137486573568</c:v>
                </c:pt>
                <c:pt idx="7168">
                  <c:v>0.27157265306122447</c:v>
                </c:pt>
                <c:pt idx="7169">
                  <c:v>0.27215735767991406</c:v>
                </c:pt>
                <c:pt idx="7170">
                  <c:v>0.27317759398496239</c:v>
                </c:pt>
                <c:pt idx="7171">
                  <c:v>0.27346928034371643</c:v>
                </c:pt>
                <c:pt idx="7172">
                  <c:v>0.27410726100966709</c:v>
                </c:pt>
                <c:pt idx="7173">
                  <c:v>0.2746673254564983</c:v>
                </c:pt>
                <c:pt idx="7174">
                  <c:v>0.28671370569280347</c:v>
                </c:pt>
                <c:pt idx="7175">
                  <c:v>0.27595860365198716</c:v>
                </c:pt>
                <c:pt idx="7176">
                  <c:v>0.27655862513426421</c:v>
                </c:pt>
                <c:pt idx="7177">
                  <c:v>0.27719527389903326</c:v>
                </c:pt>
                <c:pt idx="7178">
                  <c:v>0.28588326530612246</c:v>
                </c:pt>
                <c:pt idx="7179">
                  <c:v>0.2785584747583244</c:v>
                </c:pt>
                <c:pt idx="7180">
                  <c:v>0.27923241675617611</c:v>
                </c:pt>
                <c:pt idx="7181">
                  <c:v>0.27985774436090222</c:v>
                </c:pt>
                <c:pt idx="7182">
                  <c:v>0.28055432867883989</c:v>
                </c:pt>
                <c:pt idx="7183">
                  <c:v>0.28122693877551025</c:v>
                </c:pt>
                <c:pt idx="7184">
                  <c:v>0.28190221267454352</c:v>
                </c:pt>
                <c:pt idx="7185">
                  <c:v>0.28250423200859293</c:v>
                </c:pt>
                <c:pt idx="7186">
                  <c:v>0.28319349087003221</c:v>
                </c:pt>
                <c:pt idx="7187">
                  <c:v>0.28384212674543507</c:v>
                </c:pt>
                <c:pt idx="7188">
                  <c:v>0.28442749731471534</c:v>
                </c:pt>
                <c:pt idx="7189">
                  <c:v>0.28503151450053699</c:v>
                </c:pt>
                <c:pt idx="7190">
                  <c:v>0.28570479054779807</c:v>
                </c:pt>
                <c:pt idx="7191">
                  <c:v>0.28635209452201932</c:v>
                </c:pt>
                <c:pt idx="7192">
                  <c:v>0.28685155746509133</c:v>
                </c:pt>
                <c:pt idx="7193">
                  <c:v>0.28756146079484429</c:v>
                </c:pt>
                <c:pt idx="7194">
                  <c:v>0.28815282491944139</c:v>
                </c:pt>
                <c:pt idx="7195">
                  <c:v>0.2888074543501612</c:v>
                </c:pt>
                <c:pt idx="7196">
                  <c:v>0.28945675617615463</c:v>
                </c:pt>
                <c:pt idx="7197">
                  <c:v>0.29004012889366282</c:v>
                </c:pt>
                <c:pt idx="7198">
                  <c:v>0.29065813104189048</c:v>
                </c:pt>
                <c:pt idx="7199">
                  <c:v>0.29137402792696027</c:v>
                </c:pt>
                <c:pt idx="7200">
                  <c:v>0.29188680988184751</c:v>
                </c:pt>
                <c:pt idx="7201">
                  <c:v>0.29253744360902256</c:v>
                </c:pt>
                <c:pt idx="7202">
                  <c:v>0.29316410311493007</c:v>
                </c:pt>
                <c:pt idx="7203">
                  <c:v>0.29381939849624061</c:v>
                </c:pt>
                <c:pt idx="7204">
                  <c:v>0.29435682062298607</c:v>
                </c:pt>
                <c:pt idx="7205">
                  <c:v>0.29500012889366273</c:v>
                </c:pt>
                <c:pt idx="7206">
                  <c:v>0.29560547798066589</c:v>
                </c:pt>
                <c:pt idx="7207">
                  <c:v>0.29622281417830298</c:v>
                </c:pt>
                <c:pt idx="7208">
                  <c:v>0.29682017185821696</c:v>
                </c:pt>
                <c:pt idx="7209">
                  <c:v>0.29740953813104187</c:v>
                </c:pt>
                <c:pt idx="7210">
                  <c:v>0.29803886143931252</c:v>
                </c:pt>
                <c:pt idx="7211">
                  <c:v>0.29904244897959187</c:v>
                </c:pt>
                <c:pt idx="7212">
                  <c:v>0.29929684210526325</c:v>
                </c:pt>
                <c:pt idx="7213">
                  <c:v>0.29982760472610093</c:v>
                </c:pt>
                <c:pt idx="7214">
                  <c:v>0.30046891514500534</c:v>
                </c:pt>
                <c:pt idx="7215">
                  <c:v>0.30157505907626209</c:v>
                </c:pt>
                <c:pt idx="7216">
                  <c:v>0.30171024704618687</c:v>
                </c:pt>
                <c:pt idx="7217">
                  <c:v>0.30225566058002151</c:v>
                </c:pt>
                <c:pt idx="7218">
                  <c:v>0.30284103114930183</c:v>
                </c:pt>
                <c:pt idx="7219">
                  <c:v>0.31361145005370566</c:v>
                </c:pt>
                <c:pt idx="7220">
                  <c:v>0.30403374865735772</c:v>
                </c:pt>
                <c:pt idx="7221">
                  <c:v>0.30455651987110638</c:v>
                </c:pt>
                <c:pt idx="7222">
                  <c:v>0.30520182599355522</c:v>
                </c:pt>
                <c:pt idx="7223">
                  <c:v>0.31616870032223421</c:v>
                </c:pt>
                <c:pt idx="7224">
                  <c:v>0.30635059076262083</c:v>
                </c:pt>
                <c:pt idx="7225">
                  <c:v>0.30694595059076257</c:v>
                </c:pt>
                <c:pt idx="7226">
                  <c:v>0.30752665950590768</c:v>
                </c:pt>
                <c:pt idx="7227">
                  <c:v>0.3081140279269603</c:v>
                </c:pt>
                <c:pt idx="7228">
                  <c:v>0.3088039527389902</c:v>
                </c:pt>
                <c:pt idx="7229">
                  <c:v>0.30942328678839953</c:v>
                </c:pt>
                <c:pt idx="7230">
                  <c:v>0.30999134264232009</c:v>
                </c:pt>
                <c:pt idx="7231">
                  <c:v>0.31061001074113859</c:v>
                </c:pt>
                <c:pt idx="7232">
                  <c:v>0.31115142857142858</c:v>
                </c:pt>
                <c:pt idx="7233">
                  <c:v>0.31166820622986036</c:v>
                </c:pt>
                <c:pt idx="7234">
                  <c:v>0.31218298603651978</c:v>
                </c:pt>
                <c:pt idx="7235">
                  <c:v>0.31281297529538127</c:v>
                </c:pt>
                <c:pt idx="7236">
                  <c:v>0.31336305048335117</c:v>
                </c:pt>
                <c:pt idx="7237">
                  <c:v>0.31388848549946297</c:v>
                </c:pt>
                <c:pt idx="7238">
                  <c:v>0.31442058002148232</c:v>
                </c:pt>
                <c:pt idx="7239">
                  <c:v>0.3150199355531686</c:v>
                </c:pt>
                <c:pt idx="7240">
                  <c:v>0.31560464017185819</c:v>
                </c:pt>
                <c:pt idx="7241">
                  <c:v>0.31624861439312568</c:v>
                </c:pt>
                <c:pt idx="7242">
                  <c:v>0.31686861439312564</c:v>
                </c:pt>
                <c:pt idx="7243">
                  <c:v>0.31737473684210527</c:v>
                </c:pt>
                <c:pt idx="7244">
                  <c:v>0.31795278195488719</c:v>
                </c:pt>
                <c:pt idx="7245">
                  <c:v>0.31839630504833516</c:v>
                </c:pt>
                <c:pt idx="7246">
                  <c:v>0.31891175080558537</c:v>
                </c:pt>
                <c:pt idx="7247">
                  <c:v>0.31950111707841028</c:v>
                </c:pt>
                <c:pt idx="7248">
                  <c:v>0.3200019119226637</c:v>
                </c:pt>
                <c:pt idx="7249">
                  <c:v>0.32050537056928036</c:v>
                </c:pt>
                <c:pt idx="7250">
                  <c:v>0.32104079484425341</c:v>
                </c:pt>
                <c:pt idx="7251">
                  <c:v>0.32149697099892588</c:v>
                </c:pt>
                <c:pt idx="7252">
                  <c:v>0.32196646616541347</c:v>
                </c:pt>
                <c:pt idx="7253">
                  <c:v>0.32254517722878628</c:v>
                </c:pt>
                <c:pt idx="7254">
                  <c:v>0.32308925886143935</c:v>
                </c:pt>
                <c:pt idx="7255">
                  <c:v>0.32350015037593977</c:v>
                </c:pt>
                <c:pt idx="7256">
                  <c:v>0.3244737701396348</c:v>
                </c:pt>
                <c:pt idx="7257">
                  <c:v>0.32460829215896891</c:v>
                </c:pt>
                <c:pt idx="7258">
                  <c:v>0.32514171858216961</c:v>
                </c:pt>
                <c:pt idx="7259">
                  <c:v>0.32558790547798061</c:v>
                </c:pt>
                <c:pt idx="7260">
                  <c:v>0.32631778732545647</c:v>
                </c:pt>
                <c:pt idx="7261">
                  <c:v>0.32660814178302899</c:v>
                </c:pt>
                <c:pt idx="7262">
                  <c:v>0.32705832438238447</c:v>
                </c:pt>
                <c:pt idx="7263">
                  <c:v>0.3275877551020408</c:v>
                </c:pt>
                <c:pt idx="7264">
                  <c:v>0.33686777658431788</c:v>
                </c:pt>
                <c:pt idx="7265">
                  <c:v>0.32859400644468312</c:v>
                </c:pt>
                <c:pt idx="7266">
                  <c:v>0.329096799140709</c:v>
                </c:pt>
                <c:pt idx="7267">
                  <c:v>0.32959226638023637</c:v>
                </c:pt>
                <c:pt idx="7268">
                  <c:v>0.33993714285714277</c:v>
                </c:pt>
                <c:pt idx="7269">
                  <c:v>0.33056988184747588</c:v>
                </c:pt>
                <c:pt idx="7270">
                  <c:v>0.3310487003222341</c:v>
                </c:pt>
                <c:pt idx="7271">
                  <c:v>0.33151087003222346</c:v>
                </c:pt>
                <c:pt idx="7272">
                  <c:v>0.33202764769065518</c:v>
                </c:pt>
                <c:pt idx="7273">
                  <c:v>0.3324638453276047</c:v>
                </c:pt>
                <c:pt idx="7274">
                  <c:v>0.33285542427497317</c:v>
                </c:pt>
                <c:pt idx="7275">
                  <c:v>0.33338685284640179</c:v>
                </c:pt>
                <c:pt idx="7276">
                  <c:v>0.33383969924812035</c:v>
                </c:pt>
                <c:pt idx="7277">
                  <c:v>0.33428322234156815</c:v>
                </c:pt>
                <c:pt idx="7278">
                  <c:v>0.3347007733619764</c:v>
                </c:pt>
                <c:pt idx="7279">
                  <c:v>0.33514895810955964</c:v>
                </c:pt>
                <c:pt idx="7280">
                  <c:v>0.345023007518797</c:v>
                </c:pt>
                <c:pt idx="7281">
                  <c:v>0.33598672395273893</c:v>
                </c:pt>
                <c:pt idx="7282">
                  <c:v>0.3364448979591837</c:v>
                </c:pt>
                <c:pt idx="7283">
                  <c:v>0.33690040816326527</c:v>
                </c:pt>
                <c:pt idx="7284">
                  <c:v>0.33727533834586459</c:v>
                </c:pt>
                <c:pt idx="7285">
                  <c:v>0.33775815252416752</c:v>
                </c:pt>
                <c:pt idx="7286">
                  <c:v>0.33819235230934475</c:v>
                </c:pt>
                <c:pt idx="7287">
                  <c:v>0.33861589688506971</c:v>
                </c:pt>
                <c:pt idx="7288">
                  <c:v>0.33895419978517727</c:v>
                </c:pt>
                <c:pt idx="7289">
                  <c:v>0.33943634801288936</c:v>
                </c:pt>
                <c:pt idx="7290">
                  <c:v>0.33975800214822771</c:v>
                </c:pt>
                <c:pt idx="7291">
                  <c:v>0.34020352309344787</c:v>
                </c:pt>
                <c:pt idx="7292">
                  <c:v>0.34057179377013963</c:v>
                </c:pt>
                <c:pt idx="7293">
                  <c:v>0.34098068743286791</c:v>
                </c:pt>
                <c:pt idx="7294">
                  <c:v>0.34140156820622986</c:v>
                </c:pt>
                <c:pt idx="7295">
                  <c:v>0.34181245972073043</c:v>
                </c:pt>
                <c:pt idx="7296">
                  <c:v>0.34215542427497314</c:v>
                </c:pt>
                <c:pt idx="7297">
                  <c:v>0.34252569280343714</c:v>
                </c:pt>
                <c:pt idx="7298">
                  <c:v>0.34289929108485501</c:v>
                </c:pt>
                <c:pt idx="7299">
                  <c:v>0.34323825993555324</c:v>
                </c:pt>
                <c:pt idx="7300">
                  <c:v>0.343575230934479</c:v>
                </c:pt>
                <c:pt idx="7301">
                  <c:v>0.34416726100966705</c:v>
                </c:pt>
                <c:pt idx="7302">
                  <c:v>0.34442631578947369</c:v>
                </c:pt>
                <c:pt idx="7303">
                  <c:v>0.34482388829215893</c:v>
                </c:pt>
                <c:pt idx="7304">
                  <c:v>0.34519881847475831</c:v>
                </c:pt>
                <c:pt idx="7305">
                  <c:v>0.34582348012889363</c:v>
                </c:pt>
                <c:pt idx="7306">
                  <c:v>0.34586676691729323</c:v>
                </c:pt>
                <c:pt idx="7307">
                  <c:v>0.34617044038668093</c:v>
                </c:pt>
                <c:pt idx="7308">
                  <c:v>0.34658998925886142</c:v>
                </c:pt>
                <c:pt idx="7309">
                  <c:v>0.35599920515574651</c:v>
                </c:pt>
                <c:pt idx="7310">
                  <c:v>0.34732053705692806</c:v>
                </c:pt>
                <c:pt idx="7311">
                  <c:v>0.34775273899033288</c:v>
                </c:pt>
                <c:pt idx="7312">
                  <c:v>0.3479591836734694</c:v>
                </c:pt>
                <c:pt idx="7313">
                  <c:v>0.35737772287862513</c:v>
                </c:pt>
                <c:pt idx="7314">
                  <c:v>0.34860582169709986</c:v>
                </c:pt>
                <c:pt idx="7315">
                  <c:v>0.34902603651987107</c:v>
                </c:pt>
                <c:pt idx="7316">
                  <c:v>0.34937499462943084</c:v>
                </c:pt>
                <c:pt idx="7317">
                  <c:v>0.34969331901181522</c:v>
                </c:pt>
                <c:pt idx="7318">
                  <c:v>0.34993905477980669</c:v>
                </c:pt>
                <c:pt idx="7319">
                  <c:v>0.35031864661654127</c:v>
                </c:pt>
                <c:pt idx="7320">
                  <c:v>0.35061033297529542</c:v>
                </c:pt>
                <c:pt idx="7321">
                  <c:v>0.35091667024704626</c:v>
                </c:pt>
                <c:pt idx="7322">
                  <c:v>0.35128827067669172</c:v>
                </c:pt>
                <c:pt idx="7323">
                  <c:v>0.34819759398496242</c:v>
                </c:pt>
                <c:pt idx="7324">
                  <c:v>0.34854055853920518</c:v>
                </c:pt>
                <c:pt idx="7325">
                  <c:v>0.34885422126745425</c:v>
                </c:pt>
                <c:pt idx="7326">
                  <c:v>0.3491745435016112</c:v>
                </c:pt>
                <c:pt idx="7327">
                  <c:v>0.3494402577873254</c:v>
                </c:pt>
                <c:pt idx="7328">
                  <c:v>0.34978721804511281</c:v>
                </c:pt>
                <c:pt idx="7329">
                  <c:v>0.35018745435016119</c:v>
                </c:pt>
                <c:pt idx="7330">
                  <c:v>0.35046249194414603</c:v>
                </c:pt>
                <c:pt idx="7331">
                  <c:v>0.35083675617615473</c:v>
                </c:pt>
                <c:pt idx="7332">
                  <c:v>0.35106517722878622</c:v>
                </c:pt>
                <c:pt idx="7333">
                  <c:v>0.35127694951664873</c:v>
                </c:pt>
                <c:pt idx="7334">
                  <c:v>0.35156796992481204</c:v>
                </c:pt>
                <c:pt idx="7335">
                  <c:v>0.35196554242749734</c:v>
                </c:pt>
                <c:pt idx="7336">
                  <c:v>0.35217198711063369</c:v>
                </c:pt>
                <c:pt idx="7337">
                  <c:v>0.35240973147153604</c:v>
                </c:pt>
                <c:pt idx="7338">
                  <c:v>0.35263682062298607</c:v>
                </c:pt>
                <c:pt idx="7339">
                  <c:v>0.35295048335123524</c:v>
                </c:pt>
                <c:pt idx="7340">
                  <c:v>0.35329211600429644</c:v>
                </c:pt>
                <c:pt idx="7341">
                  <c:v>0.35348790547798059</c:v>
                </c:pt>
                <c:pt idx="7342">
                  <c:v>0.35375561761546714</c:v>
                </c:pt>
                <c:pt idx="7343">
                  <c:v>0.35397804511278202</c:v>
                </c:pt>
                <c:pt idx="7344">
                  <c:v>0.35419581095596131</c:v>
                </c:pt>
                <c:pt idx="7345">
                  <c:v>0.3543869387755102</c:v>
                </c:pt>
                <c:pt idx="7346">
                  <c:v>0.35487974221267454</c:v>
                </c:pt>
                <c:pt idx="7347">
                  <c:v>0.35481114930182595</c:v>
                </c:pt>
                <c:pt idx="7348">
                  <c:v>0.35780326530612244</c:v>
                </c:pt>
                <c:pt idx="7349">
                  <c:v>0.35800571428571432</c:v>
                </c:pt>
                <c:pt idx="7350">
                  <c:v>0.35839396348012886</c:v>
                </c:pt>
                <c:pt idx="7351">
                  <c:v>0.35825677765843178</c:v>
                </c:pt>
                <c:pt idx="7352">
                  <c:v>0.35845523093447906</c:v>
                </c:pt>
                <c:pt idx="7353">
                  <c:v>0.35871029001074112</c:v>
                </c:pt>
                <c:pt idx="7354">
                  <c:v>0.36739561761546718</c:v>
                </c:pt>
                <c:pt idx="7355">
                  <c:v>0.3592736842105263</c:v>
                </c:pt>
                <c:pt idx="7356">
                  <c:v>0.35939022556390982</c:v>
                </c:pt>
                <c:pt idx="7357">
                  <c:v>0.35955005370569282</c:v>
                </c:pt>
                <c:pt idx="7358">
                  <c:v>0.36865825993555312</c:v>
                </c:pt>
                <c:pt idx="7359">
                  <c:v>0.36000090225563908</c:v>
                </c:pt>
                <c:pt idx="7360">
                  <c:v>0.36014940923737915</c:v>
                </c:pt>
                <c:pt idx="7361">
                  <c:v>0.36025129967776581</c:v>
                </c:pt>
                <c:pt idx="7362">
                  <c:v>0.36035785177228791</c:v>
                </c:pt>
                <c:pt idx="7363">
                  <c:v>0.360458410311493</c:v>
                </c:pt>
                <c:pt idx="7364">
                  <c:v>0.36075209452201934</c:v>
                </c:pt>
                <c:pt idx="7365">
                  <c:v>0.36081336197636954</c:v>
                </c:pt>
                <c:pt idx="7366">
                  <c:v>0.36094189044038666</c:v>
                </c:pt>
                <c:pt idx="7367">
                  <c:v>0.36100249194414613</c:v>
                </c:pt>
                <c:pt idx="7368">
                  <c:v>0.36111903329752959</c:v>
                </c:pt>
                <c:pt idx="7369">
                  <c:v>0.36136676691729325</c:v>
                </c:pt>
                <c:pt idx="7370">
                  <c:v>0.36154857142857144</c:v>
                </c:pt>
                <c:pt idx="7371">
                  <c:v>0.36152726100966692</c:v>
                </c:pt>
                <c:pt idx="7372">
                  <c:v>0.36180829215896892</c:v>
                </c:pt>
                <c:pt idx="7373">
                  <c:v>0.362091321160043</c:v>
                </c:pt>
                <c:pt idx="7374">
                  <c:v>0.36211462943071976</c:v>
                </c:pt>
                <c:pt idx="7375">
                  <c:v>0.36203804511278209</c:v>
                </c:pt>
                <c:pt idx="7376">
                  <c:v>0.36232973147153597</c:v>
                </c:pt>
                <c:pt idx="7377">
                  <c:v>0.3624815682062299</c:v>
                </c:pt>
                <c:pt idx="7378">
                  <c:v>0.36240631578947369</c:v>
                </c:pt>
                <c:pt idx="7379">
                  <c:v>0.362531514500537</c:v>
                </c:pt>
                <c:pt idx="7380">
                  <c:v>0.36270665950590764</c:v>
                </c:pt>
                <c:pt idx="7381">
                  <c:v>0.36261409237379166</c:v>
                </c:pt>
                <c:pt idx="7382">
                  <c:v>0.36282186895810964</c:v>
                </c:pt>
                <c:pt idx="7383">
                  <c:v>0.36292975295381302</c:v>
                </c:pt>
                <c:pt idx="7384">
                  <c:v>0.36313087003222333</c:v>
                </c:pt>
                <c:pt idx="7385">
                  <c:v>0.36322143931256712</c:v>
                </c:pt>
                <c:pt idx="7386">
                  <c:v>0.36335596133190118</c:v>
                </c:pt>
                <c:pt idx="7387">
                  <c:v>0.36335929108485499</c:v>
                </c:pt>
                <c:pt idx="7388">
                  <c:v>0.36346051557465092</c:v>
                </c:pt>
                <c:pt idx="7389">
                  <c:v>0.36346917293233083</c:v>
                </c:pt>
                <c:pt idx="7390">
                  <c:v>0.36347450053705699</c:v>
                </c:pt>
                <c:pt idx="7391">
                  <c:v>0.36390137486573576</c:v>
                </c:pt>
                <c:pt idx="7392">
                  <c:v>0.3637761761546725</c:v>
                </c:pt>
                <c:pt idx="7393">
                  <c:v>0.36383344790547789</c:v>
                </c:pt>
                <c:pt idx="7394">
                  <c:v>0.36402790547798064</c:v>
                </c:pt>
                <c:pt idx="7395">
                  <c:v>0.36424100966702466</c:v>
                </c:pt>
                <c:pt idx="7396">
                  <c:v>0.36401725026852844</c:v>
                </c:pt>
                <c:pt idx="7397">
                  <c:v>0.36420238453276044</c:v>
                </c:pt>
                <c:pt idx="7398">
                  <c:v>0.36406719656283565</c:v>
                </c:pt>
                <c:pt idx="7399">
                  <c:v>0.37298560687432869</c:v>
                </c:pt>
                <c:pt idx="7400">
                  <c:v>0.36423701396348013</c:v>
                </c:pt>
                <c:pt idx="7401">
                  <c:v>0.36439883995703548</c:v>
                </c:pt>
                <c:pt idx="7402">
                  <c:v>0.36444812030075185</c:v>
                </c:pt>
                <c:pt idx="7403">
                  <c:v>0.36470650912996777</c:v>
                </c:pt>
                <c:pt idx="7404">
                  <c:v>0.36455267454350165</c:v>
                </c:pt>
                <c:pt idx="7405">
                  <c:v>0.36462859291084859</c:v>
                </c:pt>
                <c:pt idx="7406">
                  <c:v>0.36476577873254562</c:v>
                </c:pt>
                <c:pt idx="7407">
                  <c:v>0.36476178302900109</c:v>
                </c:pt>
                <c:pt idx="7408">
                  <c:v>0.36496756176154671</c:v>
                </c:pt>
                <c:pt idx="7409">
                  <c:v>0.36490762620837808</c:v>
                </c:pt>
                <c:pt idx="7410">
                  <c:v>0.36496290010741139</c:v>
                </c:pt>
                <c:pt idx="7411">
                  <c:v>0.36511273899033303</c:v>
                </c:pt>
                <c:pt idx="7412">
                  <c:v>0.36510008592910848</c:v>
                </c:pt>
                <c:pt idx="7413">
                  <c:v>0.36507477980665948</c:v>
                </c:pt>
                <c:pt idx="7414">
                  <c:v>0.3650474758324383</c:v>
                </c:pt>
                <c:pt idx="7415">
                  <c:v>0.36502283566057997</c:v>
                </c:pt>
                <c:pt idx="7416">
                  <c:v>0.3653131901181525</c:v>
                </c:pt>
                <c:pt idx="7417">
                  <c:v>0.36528988184747579</c:v>
                </c:pt>
                <c:pt idx="7418">
                  <c:v>0.36540309344790539</c:v>
                </c:pt>
                <c:pt idx="7419">
                  <c:v>0.36550098818474763</c:v>
                </c:pt>
                <c:pt idx="7420">
                  <c:v>0.36549499462943064</c:v>
                </c:pt>
                <c:pt idx="7421">
                  <c:v>0.36547035445757248</c:v>
                </c:pt>
                <c:pt idx="7422">
                  <c:v>0.36556491944146075</c:v>
                </c:pt>
                <c:pt idx="7423">
                  <c:v>0.36565748657357677</c:v>
                </c:pt>
                <c:pt idx="7424">
                  <c:v>0.36568079484425359</c:v>
                </c:pt>
                <c:pt idx="7425">
                  <c:v>0.36571609022556389</c:v>
                </c:pt>
                <c:pt idx="7426">
                  <c:v>0.36577003222341564</c:v>
                </c:pt>
                <c:pt idx="7427">
                  <c:v>0.36577402792696029</c:v>
                </c:pt>
                <c:pt idx="7428">
                  <c:v>0.36588390977443619</c:v>
                </c:pt>
                <c:pt idx="7429">
                  <c:v>0.36598446831364123</c:v>
                </c:pt>
                <c:pt idx="7430">
                  <c:v>0.36605639097744369</c:v>
                </c:pt>
                <c:pt idx="7431">
                  <c:v>0.36608502685284644</c:v>
                </c:pt>
                <c:pt idx="7432">
                  <c:v>0.36610567132115995</c:v>
                </c:pt>
                <c:pt idx="7433">
                  <c:v>0.36612831364124598</c:v>
                </c:pt>
                <c:pt idx="7434">
                  <c:v>0.36614429645542429</c:v>
                </c:pt>
                <c:pt idx="7435">
                  <c:v>0.36615561761546722</c:v>
                </c:pt>
                <c:pt idx="7436">
                  <c:v>0.36646262083780878</c:v>
                </c:pt>
                <c:pt idx="7437">
                  <c:v>0.3663394199785176</c:v>
                </c:pt>
                <c:pt idx="7438">
                  <c:v>0.36637338345864667</c:v>
                </c:pt>
                <c:pt idx="7439">
                  <c:v>0.3664313211600429</c:v>
                </c:pt>
                <c:pt idx="7440">
                  <c:v>0.36671834586466162</c:v>
                </c:pt>
                <c:pt idx="7441">
                  <c:v>0.36657250268528468</c:v>
                </c:pt>
                <c:pt idx="7442">
                  <c:v>0.36667905477980656</c:v>
                </c:pt>
                <c:pt idx="7443">
                  <c:v>0.3666271106337271</c:v>
                </c:pt>
                <c:pt idx="7444">
                  <c:v>0.36862096670247052</c:v>
                </c:pt>
                <c:pt idx="7445">
                  <c:v>0.37704124597207306</c:v>
                </c:pt>
                <c:pt idx="7446">
                  <c:v>0.36873084854994631</c:v>
                </c:pt>
                <c:pt idx="7447">
                  <c:v>0.36885671321160041</c:v>
                </c:pt>
                <c:pt idx="7448">
                  <c:v>0.36885005370569279</c:v>
                </c:pt>
                <c:pt idx="7449">
                  <c:v>0.37626208378088077</c:v>
                </c:pt>
                <c:pt idx="7450">
                  <c:v>0.36890332975295381</c:v>
                </c:pt>
                <c:pt idx="7451">
                  <c:v>0.36890332975295381</c:v>
                </c:pt>
                <c:pt idx="7452">
                  <c:v>0.36886337271750802</c:v>
                </c:pt>
                <c:pt idx="7453">
                  <c:v>0.36889001074113853</c:v>
                </c:pt>
                <c:pt idx="7454">
                  <c:v>0.36887669172932325</c:v>
                </c:pt>
                <c:pt idx="7455">
                  <c:v>0.36895660580021478</c:v>
                </c:pt>
                <c:pt idx="7456">
                  <c:v>0.36904317937701397</c:v>
                </c:pt>
                <c:pt idx="7457">
                  <c:v>0.36910977443609028</c:v>
                </c:pt>
                <c:pt idx="7458">
                  <c:v>0.36906981740064443</c:v>
                </c:pt>
                <c:pt idx="7459">
                  <c:v>0.36906981740064443</c:v>
                </c:pt>
                <c:pt idx="7460">
                  <c:v>0.36910977443609028</c:v>
                </c:pt>
                <c:pt idx="7461">
                  <c:v>0.36917636949516641</c:v>
                </c:pt>
                <c:pt idx="7462">
                  <c:v>0.36920300751879698</c:v>
                </c:pt>
                <c:pt idx="7463">
                  <c:v>0.369256283566058</c:v>
                </c:pt>
                <c:pt idx="7464">
                  <c:v>0.36924962406015038</c:v>
                </c:pt>
                <c:pt idx="7465">
                  <c:v>0.36922964554242743</c:v>
                </c:pt>
                <c:pt idx="7466">
                  <c:v>0.36919634801288936</c:v>
                </c:pt>
                <c:pt idx="7467">
                  <c:v>0.36924962406015038</c:v>
                </c:pt>
                <c:pt idx="7468">
                  <c:v>0.36920966702470465</c:v>
                </c:pt>
                <c:pt idx="7469">
                  <c:v>0.36928958109559612</c:v>
                </c:pt>
                <c:pt idx="7470">
                  <c:v>0.36934951664876481</c:v>
                </c:pt>
                <c:pt idx="7471">
                  <c:v>0.36938947368421055</c:v>
                </c:pt>
                <c:pt idx="7472">
                  <c:v>0.36936283566057998</c:v>
                </c:pt>
                <c:pt idx="7473">
                  <c:v>0.36943609022556378</c:v>
                </c:pt>
                <c:pt idx="7474">
                  <c:v>0.369416111707841</c:v>
                </c:pt>
                <c:pt idx="7475">
                  <c:v>0.36945606874328674</c:v>
                </c:pt>
                <c:pt idx="7476">
                  <c:v>0.36938947368421055</c:v>
                </c:pt>
                <c:pt idx="7477">
                  <c:v>0.36944940923737923</c:v>
                </c:pt>
                <c:pt idx="7478">
                  <c:v>0.36950934479054787</c:v>
                </c:pt>
                <c:pt idx="7479">
                  <c:v>0.36955596133190116</c:v>
                </c:pt>
                <c:pt idx="7480">
                  <c:v>0.36958925886143923</c:v>
                </c:pt>
                <c:pt idx="7481">
                  <c:v>0.3696425349087003</c:v>
                </c:pt>
                <c:pt idx="7482">
                  <c:v>0.36978904403866802</c:v>
                </c:pt>
                <c:pt idx="7483">
                  <c:v>0.36954264232008593</c:v>
                </c:pt>
                <c:pt idx="7484">
                  <c:v>0.36958925886143923</c:v>
                </c:pt>
                <c:pt idx="7485">
                  <c:v>0.36965585392051559</c:v>
                </c:pt>
                <c:pt idx="7486">
                  <c:v>0.36986229860365205</c:v>
                </c:pt>
                <c:pt idx="7487">
                  <c:v>0.36965585392051559</c:v>
                </c:pt>
                <c:pt idx="7488">
                  <c:v>0.36972244897959183</c:v>
                </c:pt>
                <c:pt idx="7489">
                  <c:v>0.36972910848549945</c:v>
                </c:pt>
                <c:pt idx="7490">
                  <c:v>0.37816670247046186</c:v>
                </c:pt>
                <c:pt idx="7491">
                  <c:v>0.36972244897959183</c:v>
                </c:pt>
                <c:pt idx="7492">
                  <c:v>0.36970247046186894</c:v>
                </c:pt>
                <c:pt idx="7493">
                  <c:v>0.36980236305048342</c:v>
                </c:pt>
                <c:pt idx="7494">
                  <c:v>0.37610891514500538</c:v>
                </c:pt>
                <c:pt idx="7495">
                  <c:v>0.36981568206229859</c:v>
                </c:pt>
                <c:pt idx="7496">
                  <c:v>0.3697757250268528</c:v>
                </c:pt>
                <c:pt idx="7497">
                  <c:v>0.36974242749731473</c:v>
                </c:pt>
                <c:pt idx="7498">
                  <c:v>0.36976906552094518</c:v>
                </c:pt>
                <c:pt idx="7499">
                  <c:v>0.36964919441460792</c:v>
                </c:pt>
                <c:pt idx="7500">
                  <c:v>0.36971578947368422</c:v>
                </c:pt>
                <c:pt idx="7501">
                  <c:v>0.36975574650912996</c:v>
                </c:pt>
                <c:pt idx="7502">
                  <c:v>0.36984897959183671</c:v>
                </c:pt>
                <c:pt idx="7503">
                  <c:v>0.36980902255639092</c:v>
                </c:pt>
                <c:pt idx="7504">
                  <c:v>0.36976240601503757</c:v>
                </c:pt>
                <c:pt idx="7505">
                  <c:v>0.36968249194414615</c:v>
                </c:pt>
                <c:pt idx="7506">
                  <c:v>0.36973576799140706</c:v>
                </c:pt>
                <c:pt idx="7507">
                  <c:v>0.3697757250268528</c:v>
                </c:pt>
                <c:pt idx="7508">
                  <c:v>0.36971578947368422</c:v>
                </c:pt>
                <c:pt idx="7509">
                  <c:v>0.36960257787325457</c:v>
                </c:pt>
                <c:pt idx="7510">
                  <c:v>0.36931621911922663</c:v>
                </c:pt>
                <c:pt idx="7511">
                  <c:v>0.3696425349087003</c:v>
                </c:pt>
                <c:pt idx="7512">
                  <c:v>0.36960257787325457</c:v>
                </c:pt>
                <c:pt idx="7513">
                  <c:v>0.36955596133190116</c:v>
                </c:pt>
                <c:pt idx="7514">
                  <c:v>0.3696425349087003</c:v>
                </c:pt>
                <c:pt idx="7515">
                  <c:v>0.36964919441460792</c:v>
                </c:pt>
                <c:pt idx="7516">
                  <c:v>0.36964919441460792</c:v>
                </c:pt>
                <c:pt idx="7517">
                  <c:v>0.36970912996777655</c:v>
                </c:pt>
                <c:pt idx="7518">
                  <c:v>0.36965585392051559</c:v>
                </c:pt>
                <c:pt idx="7519">
                  <c:v>0.36972244897959183</c:v>
                </c:pt>
                <c:pt idx="7520">
                  <c:v>0.36974908700322229</c:v>
                </c:pt>
                <c:pt idx="7521">
                  <c:v>0.3697757250268528</c:v>
                </c:pt>
                <c:pt idx="7522">
                  <c:v>0.36982900107411382</c:v>
                </c:pt>
                <c:pt idx="7523">
                  <c:v>0.36989559613319012</c:v>
                </c:pt>
                <c:pt idx="7524">
                  <c:v>0.36984897959183671</c:v>
                </c:pt>
                <c:pt idx="7525">
                  <c:v>0.36986895810955955</c:v>
                </c:pt>
                <c:pt idx="7526">
                  <c:v>0.36987561761546728</c:v>
                </c:pt>
                <c:pt idx="7527">
                  <c:v>0.37001546723952733</c:v>
                </c:pt>
                <c:pt idx="7528">
                  <c:v>0.36990225563909779</c:v>
                </c:pt>
                <c:pt idx="7529">
                  <c:v>0.36994221267454352</c:v>
                </c:pt>
                <c:pt idx="7530">
                  <c:v>0.36992889366272819</c:v>
                </c:pt>
                <c:pt idx="7531">
                  <c:v>0.37022857142857146</c:v>
                </c:pt>
                <c:pt idx="7532">
                  <c:v>0.36994221267454352</c:v>
                </c:pt>
                <c:pt idx="7533">
                  <c:v>0.36994221267454352</c:v>
                </c:pt>
                <c:pt idx="7534">
                  <c:v>0.36991557465091296</c:v>
                </c:pt>
                <c:pt idx="7535">
                  <c:v>0.37829323308270668</c:v>
                </c:pt>
                <c:pt idx="7536">
                  <c:v>0.36997551020408165</c:v>
                </c:pt>
                <c:pt idx="7537">
                  <c:v>0.36994887218045108</c:v>
                </c:pt>
                <c:pt idx="7538">
                  <c:v>0.37000214822771216</c:v>
                </c:pt>
                <c:pt idx="7539">
                  <c:v>0.37589581095596131</c:v>
                </c:pt>
                <c:pt idx="7540">
                  <c:v>0.36997551020408165</c:v>
                </c:pt>
                <c:pt idx="7541">
                  <c:v>0.36999548872180454</c:v>
                </c:pt>
                <c:pt idx="7542">
                  <c:v>0.36999548872180454</c:v>
                </c:pt>
                <c:pt idx="7543">
                  <c:v>0.36999548872180454</c:v>
                </c:pt>
                <c:pt idx="7544">
                  <c:v>0.36995553168635875</c:v>
                </c:pt>
                <c:pt idx="7545">
                  <c:v>0.37001546723952733</c:v>
                </c:pt>
                <c:pt idx="7546">
                  <c:v>0.37011535982814175</c:v>
                </c:pt>
                <c:pt idx="7547">
                  <c:v>0.36998216970998926</c:v>
                </c:pt>
                <c:pt idx="7548">
                  <c:v>0.37014865735767988</c:v>
                </c:pt>
                <c:pt idx="7549">
                  <c:v>0.37020193340494101</c:v>
                </c:pt>
                <c:pt idx="7550">
                  <c:v>0.37020859291084851</c:v>
                </c:pt>
                <c:pt idx="7551">
                  <c:v>0.37011535982814175</c:v>
                </c:pt>
                <c:pt idx="7552">
                  <c:v>0.37010870032223414</c:v>
                </c:pt>
                <c:pt idx="7553">
                  <c:v>0.37014865735767988</c:v>
                </c:pt>
                <c:pt idx="7554">
                  <c:v>0.37011535982814175</c:v>
                </c:pt>
                <c:pt idx="7555">
                  <c:v>0.37016197636949516</c:v>
                </c:pt>
                <c:pt idx="7556">
                  <c:v>0.37007540279269602</c:v>
                </c:pt>
                <c:pt idx="7557">
                  <c:v>0.37008872180451124</c:v>
                </c:pt>
                <c:pt idx="7558">
                  <c:v>0.37013533834586471</c:v>
                </c:pt>
                <c:pt idx="7559">
                  <c:v>0.37017529538131039</c:v>
                </c:pt>
                <c:pt idx="7560">
                  <c:v>0.3700687432867884</c:v>
                </c:pt>
                <c:pt idx="7561">
                  <c:v>0.36997551020408165</c:v>
                </c:pt>
                <c:pt idx="7562">
                  <c:v>0.36995553168635875</c:v>
                </c:pt>
                <c:pt idx="7563">
                  <c:v>0.37001546723952733</c:v>
                </c:pt>
                <c:pt idx="7564">
                  <c:v>0.36980902255639092</c:v>
                </c:pt>
                <c:pt idx="7565">
                  <c:v>0.36863162191192267</c:v>
                </c:pt>
                <c:pt idx="7566">
                  <c:v>0.36848444683136417</c:v>
                </c:pt>
                <c:pt idx="7567">
                  <c:v>0.36851574650912994</c:v>
                </c:pt>
                <c:pt idx="7568">
                  <c:v>0.36849177228786245</c:v>
                </c:pt>
                <c:pt idx="7569">
                  <c:v>0.36849310418904402</c:v>
                </c:pt>
                <c:pt idx="7570">
                  <c:v>0.36840653061224488</c:v>
                </c:pt>
                <c:pt idx="7571">
                  <c:v>0.36840320085929107</c:v>
                </c:pt>
                <c:pt idx="7572">
                  <c:v>0.36859099892588615</c:v>
                </c:pt>
                <c:pt idx="7573">
                  <c:v>0.3698423200859291</c:v>
                </c:pt>
                <c:pt idx="7574">
                  <c:v>0.36988893662728251</c:v>
                </c:pt>
                <c:pt idx="7575">
                  <c:v>0.3698423200859291</c:v>
                </c:pt>
                <c:pt idx="7576">
                  <c:v>0.37022191192266379</c:v>
                </c:pt>
                <c:pt idx="7577">
                  <c:v>0.36986229860365205</c:v>
                </c:pt>
                <c:pt idx="7578">
                  <c:v>0.36985563909774433</c:v>
                </c:pt>
                <c:pt idx="7579">
                  <c:v>0.36980236305048342</c:v>
                </c:pt>
                <c:pt idx="7580">
                  <c:v>0.37717443609022555</c:v>
                </c:pt>
                <c:pt idx="7581">
                  <c:v>0.36974242749731473</c:v>
                </c:pt>
                <c:pt idx="7582">
                  <c:v>0.36986895810955955</c:v>
                </c:pt>
                <c:pt idx="7583">
                  <c:v>0.36968249194414615</c:v>
                </c:pt>
                <c:pt idx="7584">
                  <c:v>0.37640859291084849</c:v>
                </c:pt>
                <c:pt idx="7585">
                  <c:v>0.36974242749731473</c:v>
                </c:pt>
                <c:pt idx="7586">
                  <c:v>0.36967583243823837</c:v>
                </c:pt>
                <c:pt idx="7587">
                  <c:v>0.36964919441460792</c:v>
                </c:pt>
                <c:pt idx="7588">
                  <c:v>0.3695959183673469</c:v>
                </c:pt>
                <c:pt idx="7589">
                  <c:v>0.36967583243823837</c:v>
                </c:pt>
                <c:pt idx="7590">
                  <c:v>0.36954264232008593</c:v>
                </c:pt>
                <c:pt idx="7591">
                  <c:v>0.3696625134264232</c:v>
                </c:pt>
                <c:pt idx="7592">
                  <c:v>0.36968249194414615</c:v>
                </c:pt>
                <c:pt idx="7593">
                  <c:v>0.36830464017185827</c:v>
                </c:pt>
                <c:pt idx="7594">
                  <c:v>0.36823404940923737</c:v>
                </c:pt>
                <c:pt idx="7595">
                  <c:v>0.36821207303974213</c:v>
                </c:pt>
                <c:pt idx="7596">
                  <c:v>0.36816945220193337</c:v>
                </c:pt>
                <c:pt idx="7597">
                  <c:v>0.36966917293233081</c:v>
                </c:pt>
                <c:pt idx="7598">
                  <c:v>0.36961589688506979</c:v>
                </c:pt>
                <c:pt idx="7599">
                  <c:v>0.36962921589688497</c:v>
                </c:pt>
                <c:pt idx="7600">
                  <c:v>0.36952932330827071</c:v>
                </c:pt>
                <c:pt idx="7601">
                  <c:v>0.369575939849624</c:v>
                </c:pt>
                <c:pt idx="7602">
                  <c:v>0.36960257787325457</c:v>
                </c:pt>
                <c:pt idx="7603">
                  <c:v>0.36951600429645537</c:v>
                </c:pt>
                <c:pt idx="7604">
                  <c:v>0.36953598281417832</c:v>
                </c:pt>
                <c:pt idx="7605">
                  <c:v>0.36942943071965634</c:v>
                </c:pt>
                <c:pt idx="7606">
                  <c:v>0.36950934479054787</c:v>
                </c:pt>
                <c:pt idx="7607">
                  <c:v>0.36947604726100963</c:v>
                </c:pt>
                <c:pt idx="7608">
                  <c:v>0.36944274973147156</c:v>
                </c:pt>
                <c:pt idx="7609">
                  <c:v>0.36950268528464014</c:v>
                </c:pt>
                <c:pt idx="7610">
                  <c:v>0.36947604726100963</c:v>
                </c:pt>
                <c:pt idx="7611">
                  <c:v>0.36948270676691725</c:v>
                </c:pt>
                <c:pt idx="7612">
                  <c:v>0.36948270676691725</c:v>
                </c:pt>
                <c:pt idx="7613">
                  <c:v>0.36945606874328674</c:v>
                </c:pt>
                <c:pt idx="7614">
                  <c:v>0.36944274973147156</c:v>
                </c:pt>
                <c:pt idx="7615">
                  <c:v>0.369416111707841</c:v>
                </c:pt>
                <c:pt idx="7616">
                  <c:v>0.36946272824919446</c:v>
                </c:pt>
                <c:pt idx="7617">
                  <c:v>0.36954264232008593</c:v>
                </c:pt>
                <c:pt idx="7618">
                  <c:v>0.36933619763694941</c:v>
                </c:pt>
                <c:pt idx="7619">
                  <c:v>0.36926294307196561</c:v>
                </c:pt>
                <c:pt idx="7620">
                  <c:v>0.36922964554242743</c:v>
                </c:pt>
                <c:pt idx="7621">
                  <c:v>0.36934951664876481</c:v>
                </c:pt>
                <c:pt idx="7622">
                  <c:v>0.36917636949516641</c:v>
                </c:pt>
                <c:pt idx="7623">
                  <c:v>0.36914973147153596</c:v>
                </c:pt>
                <c:pt idx="7624">
                  <c:v>0.36908313641245966</c:v>
                </c:pt>
                <c:pt idx="7625">
                  <c:v>0.37417099892588612</c:v>
                </c:pt>
                <c:pt idx="7626">
                  <c:v>0.36910311493018261</c:v>
                </c:pt>
                <c:pt idx="7627">
                  <c:v>0.36920300751879698</c:v>
                </c:pt>
                <c:pt idx="7628">
                  <c:v>0.36908979591836738</c:v>
                </c:pt>
                <c:pt idx="7629">
                  <c:v>0.37556949516648769</c:v>
                </c:pt>
                <c:pt idx="7630">
                  <c:v>0.36898324382384529</c:v>
                </c:pt>
                <c:pt idx="7631">
                  <c:v>0.36897658431793767</c:v>
                </c:pt>
                <c:pt idx="7632">
                  <c:v>0.36902320085929108</c:v>
                </c:pt>
                <c:pt idx="7633">
                  <c:v>0.36906981740064443</c:v>
                </c:pt>
                <c:pt idx="7634">
                  <c:v>0.36902986036519869</c:v>
                </c:pt>
                <c:pt idx="7635">
                  <c:v>0.36904317937701397</c:v>
                </c:pt>
                <c:pt idx="7636">
                  <c:v>0.36902320085929108</c:v>
                </c:pt>
                <c:pt idx="7637">
                  <c:v>0.36900322234156818</c:v>
                </c:pt>
                <c:pt idx="7638">
                  <c:v>0.36902320085929108</c:v>
                </c:pt>
                <c:pt idx="7639">
                  <c:v>0.36899656283566051</c:v>
                </c:pt>
                <c:pt idx="7640">
                  <c:v>0.36894994629430716</c:v>
                </c:pt>
                <c:pt idx="7641">
                  <c:v>0.36898324382384529</c:v>
                </c:pt>
                <c:pt idx="7642">
                  <c:v>0.36887003222341569</c:v>
                </c:pt>
                <c:pt idx="7643">
                  <c:v>0.36886337271750802</c:v>
                </c:pt>
                <c:pt idx="7644">
                  <c:v>0.36890332975295381</c:v>
                </c:pt>
                <c:pt idx="7645">
                  <c:v>0.37546294307196559</c:v>
                </c:pt>
                <c:pt idx="7646">
                  <c:v>0.36884339419978523</c:v>
                </c:pt>
                <c:pt idx="7647">
                  <c:v>0.36880143931256715</c:v>
                </c:pt>
                <c:pt idx="7648">
                  <c:v>0.36887669172932325</c:v>
                </c:pt>
                <c:pt idx="7649">
                  <c:v>0.36877613319011804</c:v>
                </c:pt>
                <c:pt idx="7650">
                  <c:v>0.36881675617615456</c:v>
                </c:pt>
                <c:pt idx="7651">
                  <c:v>0.36846180451127819</c:v>
                </c:pt>
                <c:pt idx="7652">
                  <c:v>0.36879944146079474</c:v>
                </c:pt>
                <c:pt idx="7653">
                  <c:v>0.36881675617615456</c:v>
                </c:pt>
                <c:pt idx="7654">
                  <c:v>0.36878412459720727</c:v>
                </c:pt>
                <c:pt idx="7655">
                  <c:v>0.3687042105263158</c:v>
                </c:pt>
                <c:pt idx="7656">
                  <c:v>0.36869488721804511</c:v>
                </c:pt>
                <c:pt idx="7657">
                  <c:v>0.36866625134264225</c:v>
                </c:pt>
                <c:pt idx="7658">
                  <c:v>0.36861031149301821</c:v>
                </c:pt>
                <c:pt idx="7659">
                  <c:v>0.36860564983888289</c:v>
                </c:pt>
                <c:pt idx="7660">
                  <c:v>0.36859299677765839</c:v>
                </c:pt>
                <c:pt idx="7661">
                  <c:v>0.36863961331901174</c:v>
                </c:pt>
                <c:pt idx="7662">
                  <c:v>0.3687474973147154</c:v>
                </c:pt>
                <c:pt idx="7663">
                  <c:v>0.36850375939849622</c:v>
                </c:pt>
                <c:pt idx="7664">
                  <c:v>0.36845980665950578</c:v>
                </c:pt>
                <c:pt idx="7665">
                  <c:v>0.3684777873254565</c:v>
                </c:pt>
                <c:pt idx="7666">
                  <c:v>0.36866558539205158</c:v>
                </c:pt>
                <c:pt idx="7667">
                  <c:v>0.36845980665950578</c:v>
                </c:pt>
                <c:pt idx="7668">
                  <c:v>0.36849044038668105</c:v>
                </c:pt>
                <c:pt idx="7669">
                  <c:v>0.36844049409237373</c:v>
                </c:pt>
                <c:pt idx="7670">
                  <c:v>0.37409108485499454</c:v>
                </c:pt>
                <c:pt idx="7671">
                  <c:v>0.36845114930182599</c:v>
                </c:pt>
                <c:pt idx="7672">
                  <c:v>0.36844116004296462</c:v>
                </c:pt>
                <c:pt idx="7673">
                  <c:v>0.3683352738990332</c:v>
                </c:pt>
                <c:pt idx="7674">
                  <c:v>0.37538302900107406</c:v>
                </c:pt>
                <c:pt idx="7675">
                  <c:v>0.3683825563909775</c:v>
                </c:pt>
                <c:pt idx="7676">
                  <c:v>0.36833460794844253</c:v>
                </c:pt>
                <c:pt idx="7677">
                  <c:v>0.36837123523093451</c:v>
                </c:pt>
                <c:pt idx="7678">
                  <c:v>0.3683772287862514</c:v>
                </c:pt>
                <c:pt idx="7679">
                  <c:v>0.36843117078410303</c:v>
                </c:pt>
                <c:pt idx="7680">
                  <c:v>0.36837922663802369</c:v>
                </c:pt>
                <c:pt idx="7681">
                  <c:v>0.36829465091299679</c:v>
                </c:pt>
                <c:pt idx="7682">
                  <c:v>0.36833327604726102</c:v>
                </c:pt>
                <c:pt idx="7683">
                  <c:v>0.36824537056928036</c:v>
                </c:pt>
                <c:pt idx="7684">
                  <c:v>0.36821806659505912</c:v>
                </c:pt>
                <c:pt idx="7685">
                  <c:v>0.36821806659505912</c:v>
                </c:pt>
                <c:pt idx="7686">
                  <c:v>0.37432416756176151</c:v>
                </c:pt>
                <c:pt idx="7687">
                  <c:v>0.36812350161117069</c:v>
                </c:pt>
                <c:pt idx="7688">
                  <c:v>0.36817944146079484</c:v>
                </c:pt>
                <c:pt idx="7689">
                  <c:v>0.36815746509129971</c:v>
                </c:pt>
                <c:pt idx="7690">
                  <c:v>0.36812483351235231</c:v>
                </c:pt>
                <c:pt idx="7691">
                  <c:v>0.36811417830290011</c:v>
                </c:pt>
                <c:pt idx="7692">
                  <c:v>0.36806090225563914</c:v>
                </c:pt>
                <c:pt idx="7693">
                  <c:v>0.36808554242749736</c:v>
                </c:pt>
                <c:pt idx="7694">
                  <c:v>0.36812283566058007</c:v>
                </c:pt>
                <c:pt idx="7695">
                  <c:v>0.36806622986036519</c:v>
                </c:pt>
                <c:pt idx="7696">
                  <c:v>0.36804158968850698</c:v>
                </c:pt>
                <c:pt idx="7697">
                  <c:v>0.36798897959183674</c:v>
                </c:pt>
                <c:pt idx="7698">
                  <c:v>0.36804758324382381</c:v>
                </c:pt>
                <c:pt idx="7699">
                  <c:v>0.36803493018259936</c:v>
                </c:pt>
                <c:pt idx="7700">
                  <c:v>0.36804691729323302</c:v>
                </c:pt>
                <c:pt idx="7701">
                  <c:v>0.36803559613319009</c:v>
                </c:pt>
                <c:pt idx="7702">
                  <c:v>0.36799031149301825</c:v>
                </c:pt>
                <c:pt idx="7703">
                  <c:v>0.36794502685284641</c:v>
                </c:pt>
                <c:pt idx="7704">
                  <c:v>0.36791172932330829</c:v>
                </c:pt>
                <c:pt idx="7705">
                  <c:v>0.36790174006444692</c:v>
                </c:pt>
                <c:pt idx="7706">
                  <c:v>0.3678824274973147</c:v>
                </c:pt>
                <c:pt idx="7707">
                  <c:v>0.367949022556391</c:v>
                </c:pt>
                <c:pt idx="7708">
                  <c:v>0.36782915145005374</c:v>
                </c:pt>
                <c:pt idx="7709">
                  <c:v>0.36782848549946301</c:v>
                </c:pt>
                <c:pt idx="7710">
                  <c:v>0.36781716433941991</c:v>
                </c:pt>
                <c:pt idx="7711">
                  <c:v>0.36787776584317944</c:v>
                </c:pt>
                <c:pt idx="7712">
                  <c:v>0.36776588614393119</c:v>
                </c:pt>
                <c:pt idx="7713">
                  <c:v>0.36772859291084864</c:v>
                </c:pt>
                <c:pt idx="7714">
                  <c:v>0.36778320085929112</c:v>
                </c:pt>
                <c:pt idx="7715">
                  <c:v>0.37624876476906549</c:v>
                </c:pt>
                <c:pt idx="7716">
                  <c:v>0.36772925886143931</c:v>
                </c:pt>
                <c:pt idx="7717">
                  <c:v>0.36765067669172924</c:v>
                </c:pt>
                <c:pt idx="7718">
                  <c:v>0.36763868958109558</c:v>
                </c:pt>
                <c:pt idx="7719">
                  <c:v>0.3742509129967776</c:v>
                </c:pt>
                <c:pt idx="7720">
                  <c:v>0.36763402792696021</c:v>
                </c:pt>
                <c:pt idx="7721">
                  <c:v>0.36763469387755099</c:v>
                </c:pt>
                <c:pt idx="7722">
                  <c:v>0.36764734693877543</c:v>
                </c:pt>
                <c:pt idx="7723">
                  <c:v>0.367578754027927</c:v>
                </c:pt>
                <c:pt idx="7724">
                  <c:v>0.36768730397422117</c:v>
                </c:pt>
                <c:pt idx="7725">
                  <c:v>0.36755411385606873</c:v>
                </c:pt>
                <c:pt idx="7726">
                  <c:v>0.36752747583243817</c:v>
                </c:pt>
                <c:pt idx="7727">
                  <c:v>0.36747952738990325</c:v>
                </c:pt>
                <c:pt idx="7728">
                  <c:v>0.36749750805585391</c:v>
                </c:pt>
                <c:pt idx="7729">
                  <c:v>0.36743091299677755</c:v>
                </c:pt>
                <c:pt idx="7730">
                  <c:v>0.36743291084854995</c:v>
                </c:pt>
                <c:pt idx="7731">
                  <c:v>0.36738229860365201</c:v>
                </c:pt>
                <c:pt idx="7732">
                  <c:v>0.36736032223415688</c:v>
                </c:pt>
                <c:pt idx="7733">
                  <c:v>0.36750549946294309</c:v>
                </c:pt>
                <c:pt idx="7734">
                  <c:v>0.36739694951664875</c:v>
                </c:pt>
                <c:pt idx="7735">
                  <c:v>0.36725776584317932</c:v>
                </c:pt>
                <c:pt idx="7736">
                  <c:v>0.367253104189044</c:v>
                </c:pt>
                <c:pt idx="7737">
                  <c:v>0.36729172932330822</c:v>
                </c:pt>
                <c:pt idx="7738">
                  <c:v>0.3672890655209452</c:v>
                </c:pt>
                <c:pt idx="7739">
                  <c:v>0.36725976369495161</c:v>
                </c:pt>
                <c:pt idx="7740">
                  <c:v>0.36727241675617617</c:v>
                </c:pt>
                <c:pt idx="7741">
                  <c:v>0.36731570354457571</c:v>
                </c:pt>
                <c:pt idx="7742">
                  <c:v>0.36733035445757245</c:v>
                </c:pt>
                <c:pt idx="7743">
                  <c:v>0.36729639097744365</c:v>
                </c:pt>
                <c:pt idx="7744">
                  <c:v>0.36726908700322242</c:v>
                </c:pt>
                <c:pt idx="7745">
                  <c:v>0.36721114930182591</c:v>
                </c:pt>
                <c:pt idx="7746">
                  <c:v>0.36717452201933398</c:v>
                </c:pt>
                <c:pt idx="7747">
                  <c:v>0.36714055853920524</c:v>
                </c:pt>
                <c:pt idx="7748">
                  <c:v>0.36714388829215894</c:v>
                </c:pt>
                <c:pt idx="7749">
                  <c:v>0.36718584317937702</c:v>
                </c:pt>
                <c:pt idx="7750">
                  <c:v>0.36713256713211606</c:v>
                </c:pt>
                <c:pt idx="7751">
                  <c:v>0.36708928034371646</c:v>
                </c:pt>
                <c:pt idx="7752">
                  <c:v>0.36723578947368418</c:v>
                </c:pt>
                <c:pt idx="7753">
                  <c:v>0.36702734693877548</c:v>
                </c:pt>
                <c:pt idx="7754">
                  <c:v>0.3669567561761547</c:v>
                </c:pt>
                <c:pt idx="7755">
                  <c:v>0.3670160257787326</c:v>
                </c:pt>
                <c:pt idx="7756">
                  <c:v>0.36718717508055859</c:v>
                </c:pt>
                <c:pt idx="7757">
                  <c:v>0.36697074113856071</c:v>
                </c:pt>
                <c:pt idx="7758">
                  <c:v>0.36699937701396346</c:v>
                </c:pt>
                <c:pt idx="7759">
                  <c:v>0.36696474758324382</c:v>
                </c:pt>
                <c:pt idx="7760">
                  <c:v>0.37378474758324387</c:v>
                </c:pt>
                <c:pt idx="7761">
                  <c:v>0.36702867883995705</c:v>
                </c:pt>
                <c:pt idx="7762">
                  <c:v>0.36696741138560685</c:v>
                </c:pt>
                <c:pt idx="7763">
                  <c:v>0.36693211600429654</c:v>
                </c:pt>
                <c:pt idx="7764">
                  <c:v>0.37248614393125673</c:v>
                </c:pt>
                <c:pt idx="7765">
                  <c:v>0.36688749731471537</c:v>
                </c:pt>
                <c:pt idx="7766">
                  <c:v>0.36686552094522024</c:v>
                </c:pt>
                <c:pt idx="7767">
                  <c:v>0.36690947368421056</c:v>
                </c:pt>
                <c:pt idx="7768">
                  <c:v>0.36691280343716437</c:v>
                </c:pt>
                <c:pt idx="7769">
                  <c:v>0.36690414607948446</c:v>
                </c:pt>
                <c:pt idx="7770">
                  <c:v>0.36697673469387754</c:v>
                </c:pt>
                <c:pt idx="7771">
                  <c:v>0.36692146079484422</c:v>
                </c:pt>
                <c:pt idx="7772">
                  <c:v>0.36680292158968852</c:v>
                </c:pt>
                <c:pt idx="7773">
                  <c:v>0.36672567132116002</c:v>
                </c:pt>
                <c:pt idx="7774">
                  <c:v>0.36664442534908709</c:v>
                </c:pt>
                <c:pt idx="7775">
                  <c:v>0.36665641245972075</c:v>
                </c:pt>
                <c:pt idx="7776">
                  <c:v>0.3666331041890441</c:v>
                </c:pt>
                <c:pt idx="7777">
                  <c:v>0.36651589688506986</c:v>
                </c:pt>
                <c:pt idx="7778">
                  <c:v>0.36643265306122452</c:v>
                </c:pt>
                <c:pt idx="7779">
                  <c:v>0.36646262083780878</c:v>
                </c:pt>
                <c:pt idx="7780">
                  <c:v>0.36638736842105263</c:v>
                </c:pt>
                <c:pt idx="7781">
                  <c:v>0.366467948442535</c:v>
                </c:pt>
                <c:pt idx="7782">
                  <c:v>0.36644397422126745</c:v>
                </c:pt>
                <c:pt idx="7783">
                  <c:v>0.366392030075188</c:v>
                </c:pt>
                <c:pt idx="7784">
                  <c:v>0.3664100107411386</c:v>
                </c:pt>
                <c:pt idx="7785">
                  <c:v>0.36646128893662727</c:v>
                </c:pt>
                <c:pt idx="7786">
                  <c:v>0.3663953598281417</c:v>
                </c:pt>
                <c:pt idx="7787">
                  <c:v>0.36640002148227718</c:v>
                </c:pt>
                <c:pt idx="7788">
                  <c:v>0.36642599355531685</c:v>
                </c:pt>
                <c:pt idx="7789">
                  <c:v>0.36672766917293231</c:v>
                </c:pt>
                <c:pt idx="7790">
                  <c:v>0.36672500537056923</c:v>
                </c:pt>
                <c:pt idx="7791">
                  <c:v>0.36661778732545652</c:v>
                </c:pt>
                <c:pt idx="7792">
                  <c:v>0.36667572502685275</c:v>
                </c:pt>
                <c:pt idx="7793">
                  <c:v>0.36677095596133186</c:v>
                </c:pt>
                <c:pt idx="7794">
                  <c:v>0.36663377013963477</c:v>
                </c:pt>
                <c:pt idx="7795">
                  <c:v>0.36661112781954885</c:v>
                </c:pt>
                <c:pt idx="7796">
                  <c:v>0.36663044038668097</c:v>
                </c:pt>
                <c:pt idx="7797">
                  <c:v>0.36669437164339419</c:v>
                </c:pt>
                <c:pt idx="7798">
                  <c:v>0.36652988184747587</c:v>
                </c:pt>
                <c:pt idx="7799">
                  <c:v>0.3665412030075188</c:v>
                </c:pt>
                <c:pt idx="7800">
                  <c:v>0.36660912996777656</c:v>
                </c:pt>
                <c:pt idx="7801">
                  <c:v>0.36703733619763695</c:v>
                </c:pt>
                <c:pt idx="7802">
                  <c:v>0.36657783029001073</c:v>
                </c:pt>
                <c:pt idx="7803">
                  <c:v>0.36658648764769064</c:v>
                </c:pt>
                <c:pt idx="7804">
                  <c:v>0.36661512352309333</c:v>
                </c:pt>
                <c:pt idx="7805">
                  <c:v>0.3736848549946295</c:v>
                </c:pt>
                <c:pt idx="7806">
                  <c:v>0.36651456498388829</c:v>
                </c:pt>
                <c:pt idx="7807">
                  <c:v>0.3664819334049409</c:v>
                </c:pt>
                <c:pt idx="7808">
                  <c:v>0.3665358754027927</c:v>
                </c:pt>
                <c:pt idx="7809">
                  <c:v>0.36657982814178308</c:v>
                </c:pt>
                <c:pt idx="7810">
                  <c:v>0.36649325456498394</c:v>
                </c:pt>
                <c:pt idx="7811">
                  <c:v>0.36645795918367347</c:v>
                </c:pt>
                <c:pt idx="7812">
                  <c:v>0.36623020408163265</c:v>
                </c:pt>
                <c:pt idx="7813">
                  <c:v>0.36652388829215898</c:v>
                </c:pt>
                <c:pt idx="7814">
                  <c:v>0.36646661654135343</c:v>
                </c:pt>
                <c:pt idx="7815">
                  <c:v>0.36644064446831365</c:v>
                </c:pt>
                <c:pt idx="7816">
                  <c:v>0.36641800214822773</c:v>
                </c:pt>
                <c:pt idx="7817">
                  <c:v>0.366461954887218</c:v>
                </c:pt>
                <c:pt idx="7818">
                  <c:v>0.36653187969924816</c:v>
                </c:pt>
                <c:pt idx="7819">
                  <c:v>0.36654320085929104</c:v>
                </c:pt>
                <c:pt idx="7820">
                  <c:v>0.36642732545649831</c:v>
                </c:pt>
                <c:pt idx="7821">
                  <c:v>0.3663740494092374</c:v>
                </c:pt>
                <c:pt idx="7822">
                  <c:v>0.36631744360902252</c:v>
                </c:pt>
                <c:pt idx="7823">
                  <c:v>0.3663887003222342</c:v>
                </c:pt>
                <c:pt idx="7824">
                  <c:v>0.36631078410311485</c:v>
                </c:pt>
                <c:pt idx="7825">
                  <c:v>0.3662734908700323</c:v>
                </c:pt>
                <c:pt idx="7826">
                  <c:v>0.36619291084854994</c:v>
                </c:pt>
                <c:pt idx="7827">
                  <c:v>0.36630279269602573</c:v>
                </c:pt>
                <c:pt idx="7828">
                  <c:v>0.36631611170784106</c:v>
                </c:pt>
                <c:pt idx="7829">
                  <c:v>0.36635207303974215</c:v>
                </c:pt>
                <c:pt idx="7830">
                  <c:v>0.36625551020408159</c:v>
                </c:pt>
                <c:pt idx="7831">
                  <c:v>0.36620955961331902</c:v>
                </c:pt>
                <c:pt idx="7832">
                  <c:v>0.36618824919441462</c:v>
                </c:pt>
                <c:pt idx="7833">
                  <c:v>0.3660863587540279</c:v>
                </c:pt>
                <c:pt idx="7834">
                  <c:v>0.36611566058002148</c:v>
                </c:pt>
                <c:pt idx="7835">
                  <c:v>0.36615095596133185</c:v>
                </c:pt>
                <c:pt idx="7836">
                  <c:v>0.36609634801288937</c:v>
                </c:pt>
                <c:pt idx="7837">
                  <c:v>0.36604706766917294</c:v>
                </c:pt>
                <c:pt idx="7838">
                  <c:v>0.36604973147153591</c:v>
                </c:pt>
                <c:pt idx="7839">
                  <c:v>0.36605705692803442</c:v>
                </c:pt>
                <c:pt idx="7840">
                  <c:v>0.36612831364124598</c:v>
                </c:pt>
                <c:pt idx="7841">
                  <c:v>0.36603108485499453</c:v>
                </c:pt>
                <c:pt idx="7842">
                  <c:v>0.36640002148227718</c:v>
                </c:pt>
                <c:pt idx="7843">
                  <c:v>0.36593252416756172</c:v>
                </c:pt>
                <c:pt idx="7844">
                  <c:v>0.36603907626208371</c:v>
                </c:pt>
                <c:pt idx="7845">
                  <c:v>0.36595783029001072</c:v>
                </c:pt>
                <c:pt idx="7846">
                  <c:v>0.36623220193340494</c:v>
                </c:pt>
                <c:pt idx="7847">
                  <c:v>0.36598846401718588</c:v>
                </c:pt>
                <c:pt idx="7848">
                  <c:v>0.36590522019334054</c:v>
                </c:pt>
                <c:pt idx="7849">
                  <c:v>0.3659458431793769</c:v>
                </c:pt>
                <c:pt idx="7850">
                  <c:v>0.36592253490870025</c:v>
                </c:pt>
                <c:pt idx="7851">
                  <c:v>0.36579933404940923</c:v>
                </c:pt>
                <c:pt idx="7852">
                  <c:v>0.36574206229860362</c:v>
                </c:pt>
                <c:pt idx="7853">
                  <c:v>0.36578601503759389</c:v>
                </c:pt>
                <c:pt idx="7854">
                  <c:v>0.37255939849624065</c:v>
                </c:pt>
                <c:pt idx="7855">
                  <c:v>0.36572075187969927</c:v>
                </c:pt>
                <c:pt idx="7856">
                  <c:v>0.36576137486573573</c:v>
                </c:pt>
                <c:pt idx="7857">
                  <c:v>0.36571675617615473</c:v>
                </c:pt>
                <c:pt idx="7858">
                  <c:v>0.36581065520945216</c:v>
                </c:pt>
                <c:pt idx="7859">
                  <c:v>0.36572408163265308</c:v>
                </c:pt>
                <c:pt idx="7860">
                  <c:v>0.36574472610096675</c:v>
                </c:pt>
                <c:pt idx="7861">
                  <c:v>0.365696111707841</c:v>
                </c:pt>
                <c:pt idx="7862">
                  <c:v>0.36569011815252417</c:v>
                </c:pt>
                <c:pt idx="7863">
                  <c:v>0.36576670247046184</c:v>
                </c:pt>
                <c:pt idx="7864">
                  <c:v>0.36579467239527386</c:v>
                </c:pt>
                <c:pt idx="7865">
                  <c:v>0.3657014393125671</c:v>
                </c:pt>
                <c:pt idx="7866">
                  <c:v>0.36579600429645542</c:v>
                </c:pt>
                <c:pt idx="7867">
                  <c:v>0.36570077336197637</c:v>
                </c:pt>
                <c:pt idx="7868">
                  <c:v>0.36566614393125668</c:v>
                </c:pt>
                <c:pt idx="7869">
                  <c:v>0.36572208378088084</c:v>
                </c:pt>
                <c:pt idx="7870">
                  <c:v>0.36554427497314723</c:v>
                </c:pt>
                <c:pt idx="7871">
                  <c:v>0.3656781310418904</c:v>
                </c:pt>
                <c:pt idx="7872">
                  <c:v>0.36556158968850694</c:v>
                </c:pt>
                <c:pt idx="7873">
                  <c:v>0.36555093447905473</c:v>
                </c:pt>
                <c:pt idx="7874">
                  <c:v>0.3656155316863588</c:v>
                </c:pt>
                <c:pt idx="7875">
                  <c:v>0.36564017185821707</c:v>
                </c:pt>
                <c:pt idx="7876">
                  <c:v>0.36563417830290013</c:v>
                </c:pt>
                <c:pt idx="7877">
                  <c:v>0.36566348012889371</c:v>
                </c:pt>
                <c:pt idx="7878">
                  <c:v>0.36548900107411392</c:v>
                </c:pt>
                <c:pt idx="7879">
                  <c:v>0.3655848979591837</c:v>
                </c:pt>
                <c:pt idx="7880">
                  <c:v>0.36553295381310413</c:v>
                </c:pt>
                <c:pt idx="7881">
                  <c:v>0.36566547798066595</c:v>
                </c:pt>
                <c:pt idx="7882">
                  <c:v>0.365510977443609</c:v>
                </c:pt>
                <c:pt idx="7883">
                  <c:v>0.36551430719656286</c:v>
                </c:pt>
                <c:pt idx="7884">
                  <c:v>0.36531119226638031</c:v>
                </c:pt>
                <c:pt idx="7885">
                  <c:v>0.36527256713211603</c:v>
                </c:pt>
                <c:pt idx="7886">
                  <c:v>0.36529987110633722</c:v>
                </c:pt>
                <c:pt idx="7887">
                  <c:v>0.3653278410311494</c:v>
                </c:pt>
                <c:pt idx="7888">
                  <c:v>0.36518998925886142</c:v>
                </c:pt>
                <c:pt idx="7889">
                  <c:v>0.365115402792696</c:v>
                </c:pt>
                <c:pt idx="7890">
                  <c:v>0.36541175080558541</c:v>
                </c:pt>
                <c:pt idx="7891">
                  <c:v>0.36558356605800219</c:v>
                </c:pt>
                <c:pt idx="7892">
                  <c:v>0.36537845327604723</c:v>
                </c:pt>
                <c:pt idx="7893">
                  <c:v>0.36527656283566057</c:v>
                </c:pt>
                <c:pt idx="7894">
                  <c:v>0.36524193340494082</c:v>
                </c:pt>
                <c:pt idx="7895">
                  <c:v>0.37238625134264225</c:v>
                </c:pt>
                <c:pt idx="7896">
                  <c:v>0.36523061224489795</c:v>
                </c:pt>
                <c:pt idx="7897">
                  <c:v>0.36513937701396354</c:v>
                </c:pt>
                <c:pt idx="7898">
                  <c:v>0.36512672395273893</c:v>
                </c:pt>
                <c:pt idx="7899">
                  <c:v>0.37192674543501619</c:v>
                </c:pt>
                <c:pt idx="7900">
                  <c:v>0.36522861439312565</c:v>
                </c:pt>
                <c:pt idx="7901">
                  <c:v>0.36532317937701403</c:v>
                </c:pt>
                <c:pt idx="7902">
                  <c:v>0.3652772287862513</c:v>
                </c:pt>
                <c:pt idx="7903">
                  <c:v>0.36528522019334048</c:v>
                </c:pt>
                <c:pt idx="7904">
                  <c:v>0.36531918367346944</c:v>
                </c:pt>
                <c:pt idx="7905">
                  <c:v>0.36527323308270676</c:v>
                </c:pt>
                <c:pt idx="7906">
                  <c:v>0.3653291729323308</c:v>
                </c:pt>
                <c:pt idx="7907">
                  <c:v>0.36537712137486578</c:v>
                </c:pt>
                <c:pt idx="7908">
                  <c:v>0.36541308270676687</c:v>
                </c:pt>
                <c:pt idx="7909">
                  <c:v>0.36541641245972062</c:v>
                </c:pt>
                <c:pt idx="7910">
                  <c:v>0.3653438238453276</c:v>
                </c:pt>
                <c:pt idx="7911">
                  <c:v>0.36518799140708919</c:v>
                </c:pt>
                <c:pt idx="7912">
                  <c:v>0.36527123523093452</c:v>
                </c:pt>
                <c:pt idx="7913">
                  <c:v>0.36521729323308272</c:v>
                </c:pt>
                <c:pt idx="7914">
                  <c:v>0.3652758968850699</c:v>
                </c:pt>
                <c:pt idx="7915">
                  <c:v>0.36537845327604723</c:v>
                </c:pt>
                <c:pt idx="7916">
                  <c:v>0.36528189044038661</c:v>
                </c:pt>
                <c:pt idx="7917">
                  <c:v>0.3653438238453276</c:v>
                </c:pt>
                <c:pt idx="7918">
                  <c:v>0.36538111707841031</c:v>
                </c:pt>
                <c:pt idx="7919">
                  <c:v>0.36535847475832434</c:v>
                </c:pt>
                <c:pt idx="7920">
                  <c:v>0.36529054779806658</c:v>
                </c:pt>
                <c:pt idx="7921">
                  <c:v>0.36515469387755095</c:v>
                </c:pt>
                <c:pt idx="7922">
                  <c:v>0.36518532760472611</c:v>
                </c:pt>
                <c:pt idx="7923">
                  <c:v>0.36526058002148226</c:v>
                </c:pt>
                <c:pt idx="7924">
                  <c:v>0.36521063372717499</c:v>
                </c:pt>
                <c:pt idx="7925">
                  <c:v>0.36516268528464013</c:v>
                </c:pt>
                <c:pt idx="7926">
                  <c:v>0.3650128464017186</c:v>
                </c:pt>
                <c:pt idx="7927">
                  <c:v>0.36496356605800212</c:v>
                </c:pt>
                <c:pt idx="7928">
                  <c:v>0.36498953813104185</c:v>
                </c:pt>
                <c:pt idx="7929">
                  <c:v>0.36506945220193338</c:v>
                </c:pt>
                <c:pt idx="7930">
                  <c:v>0.36497755102040813</c:v>
                </c:pt>
                <c:pt idx="7931">
                  <c:v>0.36495091299677768</c:v>
                </c:pt>
                <c:pt idx="7932">
                  <c:v>0.36515535982814179</c:v>
                </c:pt>
                <c:pt idx="7933">
                  <c:v>0.36496223415682055</c:v>
                </c:pt>
                <c:pt idx="7934">
                  <c:v>0.36481039742212662</c:v>
                </c:pt>
                <c:pt idx="7935">
                  <c:v>0.36488431793770137</c:v>
                </c:pt>
                <c:pt idx="7936">
                  <c:v>0.36502083780880773</c:v>
                </c:pt>
                <c:pt idx="7937">
                  <c:v>0.3648277121374866</c:v>
                </c:pt>
                <c:pt idx="7938">
                  <c:v>0.36470650912996777</c:v>
                </c:pt>
                <c:pt idx="7939">
                  <c:v>0.36476644468313635</c:v>
                </c:pt>
                <c:pt idx="7940">
                  <c:v>0.37124081632653055</c:v>
                </c:pt>
                <c:pt idx="7941">
                  <c:v>0.36469385606874322</c:v>
                </c:pt>
                <c:pt idx="7942">
                  <c:v>0.3647557894736842</c:v>
                </c:pt>
                <c:pt idx="7943">
                  <c:v>0.36481172932330835</c:v>
                </c:pt>
                <c:pt idx="7944">
                  <c:v>0.37166036519871104</c:v>
                </c:pt>
                <c:pt idx="7945">
                  <c:v>0.36466388829215896</c:v>
                </c:pt>
                <c:pt idx="7946">
                  <c:v>0.36460128893662724</c:v>
                </c:pt>
                <c:pt idx="7947">
                  <c:v>0.36463991407089152</c:v>
                </c:pt>
                <c:pt idx="7948">
                  <c:v>0.36465922663802364</c:v>
                </c:pt>
                <c:pt idx="7949">
                  <c:v>0.36463858216970996</c:v>
                </c:pt>
                <c:pt idx="7950">
                  <c:v>0.36460861439312564</c:v>
                </c:pt>
                <c:pt idx="7951">
                  <c:v>0.36460395273899027</c:v>
                </c:pt>
                <c:pt idx="7952">
                  <c:v>0.36447742212674533</c:v>
                </c:pt>
                <c:pt idx="7953">
                  <c:v>0.36453669172932329</c:v>
                </c:pt>
                <c:pt idx="7954">
                  <c:v>0.36448075187969914</c:v>
                </c:pt>
                <c:pt idx="7955">
                  <c:v>0.36454468313641242</c:v>
                </c:pt>
                <c:pt idx="7956">
                  <c:v>0.36454201933404939</c:v>
                </c:pt>
                <c:pt idx="7957">
                  <c:v>0.36449207303974224</c:v>
                </c:pt>
                <c:pt idx="7958">
                  <c:v>0.36451005370569278</c:v>
                </c:pt>
                <c:pt idx="7959">
                  <c:v>0.36445810955961333</c:v>
                </c:pt>
                <c:pt idx="7960">
                  <c:v>0.36447342642320085</c:v>
                </c:pt>
                <c:pt idx="7961">
                  <c:v>0.3644234801288937</c:v>
                </c:pt>
                <c:pt idx="7962">
                  <c:v>0.36454135338345867</c:v>
                </c:pt>
                <c:pt idx="7963">
                  <c:v>0.36455733619763692</c:v>
                </c:pt>
                <c:pt idx="7964">
                  <c:v>0.36455134264232009</c:v>
                </c:pt>
                <c:pt idx="7965">
                  <c:v>0.36455933404940927</c:v>
                </c:pt>
                <c:pt idx="7966">
                  <c:v>0.36458863587540286</c:v>
                </c:pt>
                <c:pt idx="7967">
                  <c:v>0.36447342642320085</c:v>
                </c:pt>
                <c:pt idx="7968">
                  <c:v>0.36444412459720726</c:v>
                </c:pt>
                <c:pt idx="7969">
                  <c:v>0.36434889366272827</c:v>
                </c:pt>
                <c:pt idx="7970">
                  <c:v>0.36446809881847475</c:v>
                </c:pt>
                <c:pt idx="7971">
                  <c:v>0.36433490870032231</c:v>
                </c:pt>
                <c:pt idx="7972">
                  <c:v>0.36446277121374865</c:v>
                </c:pt>
                <c:pt idx="7973">
                  <c:v>0.36450339419978517</c:v>
                </c:pt>
                <c:pt idx="7974">
                  <c:v>0.36451538131041894</c:v>
                </c:pt>
                <c:pt idx="7975">
                  <c:v>0.36440017185821705</c:v>
                </c:pt>
                <c:pt idx="7976">
                  <c:v>0.3644234801288937</c:v>
                </c:pt>
                <c:pt idx="7977">
                  <c:v>0.36468453276047264</c:v>
                </c:pt>
                <c:pt idx="7978">
                  <c:v>0.36445544575725036</c:v>
                </c:pt>
                <c:pt idx="7979">
                  <c:v>0.36442414607948442</c:v>
                </c:pt>
                <c:pt idx="7980">
                  <c:v>0.36440949516648763</c:v>
                </c:pt>
                <c:pt idx="7981">
                  <c:v>0.36456399570354459</c:v>
                </c:pt>
                <c:pt idx="7982">
                  <c:v>0.36442148227712134</c:v>
                </c:pt>
                <c:pt idx="7983">
                  <c:v>0.36435688506981739</c:v>
                </c:pt>
                <c:pt idx="7984">
                  <c:v>0.3643961761546724</c:v>
                </c:pt>
                <c:pt idx="7985">
                  <c:v>0.37286573576799137</c:v>
                </c:pt>
                <c:pt idx="7986">
                  <c:v>0.36428229860365197</c:v>
                </c:pt>
                <c:pt idx="7987">
                  <c:v>0.36425366272824922</c:v>
                </c:pt>
                <c:pt idx="7988">
                  <c:v>0.36425099892588608</c:v>
                </c:pt>
                <c:pt idx="7989">
                  <c:v>0.37201997851772289</c:v>
                </c:pt>
                <c:pt idx="7990">
                  <c:v>0.36429761546723943</c:v>
                </c:pt>
                <c:pt idx="7991">
                  <c:v>0.36428163265306124</c:v>
                </c:pt>
                <c:pt idx="7992">
                  <c:v>0.36433823845327595</c:v>
                </c:pt>
                <c:pt idx="7993">
                  <c:v>0.36427230934479055</c:v>
                </c:pt>
                <c:pt idx="7994">
                  <c:v>0.36441482277121379</c:v>
                </c:pt>
                <c:pt idx="7995">
                  <c:v>0.36440416756176153</c:v>
                </c:pt>
                <c:pt idx="7996">
                  <c:v>0.36428030075187973</c:v>
                </c:pt>
                <c:pt idx="7997">
                  <c:v>0.36404255639097755</c:v>
                </c:pt>
                <c:pt idx="7998">
                  <c:v>0.36399993555316856</c:v>
                </c:pt>
                <c:pt idx="7999">
                  <c:v>0.36401924812030084</c:v>
                </c:pt>
                <c:pt idx="8000">
                  <c:v>0.36423301825993548</c:v>
                </c:pt>
                <c:pt idx="8001">
                  <c:v>0.36423834586466158</c:v>
                </c:pt>
                <c:pt idx="8002">
                  <c:v>0.3642576584317937</c:v>
                </c:pt>
                <c:pt idx="8003">
                  <c:v>0.36417641245972071</c:v>
                </c:pt>
                <c:pt idx="8004">
                  <c:v>0.36411514500537057</c:v>
                </c:pt>
                <c:pt idx="8005">
                  <c:v>0.36416042964554246</c:v>
                </c:pt>
                <c:pt idx="8006">
                  <c:v>0.36406320085929106</c:v>
                </c:pt>
                <c:pt idx="8007">
                  <c:v>0.36408584317937698</c:v>
                </c:pt>
                <c:pt idx="8008">
                  <c:v>0.3640638668098819</c:v>
                </c:pt>
                <c:pt idx="8009">
                  <c:v>0.36400060150375946</c:v>
                </c:pt>
                <c:pt idx="8010">
                  <c:v>0.36397462943071968</c:v>
                </c:pt>
                <c:pt idx="8011">
                  <c:v>0.36403989258861436</c:v>
                </c:pt>
                <c:pt idx="8012">
                  <c:v>0.36407651987110629</c:v>
                </c:pt>
                <c:pt idx="8013">
                  <c:v>0.36403789473684206</c:v>
                </c:pt>
                <c:pt idx="8014">
                  <c:v>0.3640152524167562</c:v>
                </c:pt>
                <c:pt idx="8015">
                  <c:v>0.3640059291084855</c:v>
                </c:pt>
                <c:pt idx="8016">
                  <c:v>0.36399061224489798</c:v>
                </c:pt>
                <c:pt idx="8017">
                  <c:v>0.36396197636949512</c:v>
                </c:pt>
                <c:pt idx="8018">
                  <c:v>0.36405987110633725</c:v>
                </c:pt>
                <c:pt idx="8019">
                  <c:v>0.36391535982814177</c:v>
                </c:pt>
                <c:pt idx="8020">
                  <c:v>0.36394932330827068</c:v>
                </c:pt>
                <c:pt idx="8021">
                  <c:v>0.36394865735767989</c:v>
                </c:pt>
                <c:pt idx="8022">
                  <c:v>0.36417707841031149</c:v>
                </c:pt>
                <c:pt idx="8023">
                  <c:v>0.36383477980665946</c:v>
                </c:pt>
                <c:pt idx="8024">
                  <c:v>0.36387007518796982</c:v>
                </c:pt>
                <c:pt idx="8025">
                  <c:v>0.36391735767991407</c:v>
                </c:pt>
                <c:pt idx="8026">
                  <c:v>0.36415976369495162</c:v>
                </c:pt>
                <c:pt idx="8027">
                  <c:v>0.36380348012889369</c:v>
                </c:pt>
                <c:pt idx="8028">
                  <c:v>0.36375486573576793</c:v>
                </c:pt>
                <c:pt idx="8029">
                  <c:v>0.36373488721804509</c:v>
                </c:pt>
                <c:pt idx="8030">
                  <c:v>0.37213984962406016</c:v>
                </c:pt>
                <c:pt idx="8031">
                  <c:v>0.36375886143931258</c:v>
                </c:pt>
                <c:pt idx="8032">
                  <c:v>0.3637055853920515</c:v>
                </c:pt>
                <c:pt idx="8033">
                  <c:v>0.36343187969924806</c:v>
                </c:pt>
                <c:pt idx="8034">
                  <c:v>0.37159377013963474</c:v>
                </c:pt>
                <c:pt idx="8035">
                  <c:v>0.36370758324382391</c:v>
                </c:pt>
                <c:pt idx="8036">
                  <c:v>0.36370358754027926</c:v>
                </c:pt>
                <c:pt idx="8037">
                  <c:v>0.3637288936627282</c:v>
                </c:pt>
                <c:pt idx="8038">
                  <c:v>0.36374221267454354</c:v>
                </c:pt>
                <c:pt idx="8039">
                  <c:v>0.36368893662728247</c:v>
                </c:pt>
                <c:pt idx="8040">
                  <c:v>0.36361168635875402</c:v>
                </c:pt>
                <c:pt idx="8041">
                  <c:v>0.363623007518797</c:v>
                </c:pt>
                <c:pt idx="8042">
                  <c:v>0.36358371643394194</c:v>
                </c:pt>
                <c:pt idx="8043">
                  <c:v>0.36358771213748659</c:v>
                </c:pt>
                <c:pt idx="8044">
                  <c:v>0.36354109559613312</c:v>
                </c:pt>
                <c:pt idx="8045">
                  <c:v>0.36355774436090216</c:v>
                </c:pt>
                <c:pt idx="8046">
                  <c:v>0.36370824919441463</c:v>
                </c:pt>
                <c:pt idx="8047">
                  <c:v>0.36371224489795917</c:v>
                </c:pt>
                <c:pt idx="8048">
                  <c:v>0.36371024704618687</c:v>
                </c:pt>
                <c:pt idx="8049">
                  <c:v>0.36373222341568201</c:v>
                </c:pt>
                <c:pt idx="8050">
                  <c:v>0.36369359828141778</c:v>
                </c:pt>
                <c:pt idx="8051">
                  <c:v>0.36367694951664864</c:v>
                </c:pt>
                <c:pt idx="8052">
                  <c:v>0.36366962406015035</c:v>
                </c:pt>
                <c:pt idx="8053">
                  <c:v>0.36354842105263152</c:v>
                </c:pt>
                <c:pt idx="8054">
                  <c:v>0.36358171858216959</c:v>
                </c:pt>
                <c:pt idx="8055">
                  <c:v>0.36359836734693879</c:v>
                </c:pt>
                <c:pt idx="8056">
                  <c:v>0.36351379162191183</c:v>
                </c:pt>
                <c:pt idx="8057">
                  <c:v>0.36343920515574651</c:v>
                </c:pt>
                <c:pt idx="8058">
                  <c:v>0.36349381310418893</c:v>
                </c:pt>
                <c:pt idx="8059">
                  <c:v>0.36362367346938773</c:v>
                </c:pt>
                <c:pt idx="8060">
                  <c:v>0.3635923737916219</c:v>
                </c:pt>
                <c:pt idx="8061">
                  <c:v>0.36229909774436092</c:v>
                </c:pt>
                <c:pt idx="8062">
                  <c:v>0.36224448979591845</c:v>
                </c:pt>
                <c:pt idx="8063">
                  <c:v>0.36220986036519864</c:v>
                </c:pt>
                <c:pt idx="8064">
                  <c:v>0.36215924812030076</c:v>
                </c:pt>
                <c:pt idx="8065">
                  <c:v>0.36217190118152515</c:v>
                </c:pt>
                <c:pt idx="8066">
                  <c:v>0.36211795918367357</c:v>
                </c:pt>
                <c:pt idx="8067">
                  <c:v>0.36240431793770145</c:v>
                </c:pt>
                <c:pt idx="8068">
                  <c:v>0.36206068743286784</c:v>
                </c:pt>
                <c:pt idx="8069">
                  <c:v>0.36210397422126739</c:v>
                </c:pt>
                <c:pt idx="8070">
                  <c:v>0.36218921589688508</c:v>
                </c:pt>
                <c:pt idx="8071">
                  <c:v>0.36235636949516642</c:v>
                </c:pt>
                <c:pt idx="8072">
                  <c:v>0.3620766702470461</c:v>
                </c:pt>
                <c:pt idx="8073">
                  <c:v>0.36206534908700327</c:v>
                </c:pt>
                <c:pt idx="8074">
                  <c:v>0.36195613319011816</c:v>
                </c:pt>
                <c:pt idx="8075">
                  <c:v>0.36962255639097746</c:v>
                </c:pt>
                <c:pt idx="8076">
                  <c:v>0.36192083780880763</c:v>
                </c:pt>
                <c:pt idx="8077">
                  <c:v>0.36198809881847471</c:v>
                </c:pt>
                <c:pt idx="8078">
                  <c:v>0.36195147153598278</c:v>
                </c:pt>
                <c:pt idx="8079">
                  <c:v>0.36968249194414615</c:v>
                </c:pt>
                <c:pt idx="8080">
                  <c:v>0.36196479054779807</c:v>
                </c:pt>
                <c:pt idx="8081">
                  <c:v>0.36193349087003218</c:v>
                </c:pt>
                <c:pt idx="8082">
                  <c:v>0.36191950590762623</c:v>
                </c:pt>
                <c:pt idx="8083">
                  <c:v>0.36194081632653058</c:v>
                </c:pt>
                <c:pt idx="8084">
                  <c:v>0.36180629430719657</c:v>
                </c:pt>
                <c:pt idx="8085">
                  <c:v>0.36187488721804517</c:v>
                </c:pt>
                <c:pt idx="8086">
                  <c:v>0.36191750805585399</c:v>
                </c:pt>
                <c:pt idx="8087">
                  <c:v>0.36186356605800213</c:v>
                </c:pt>
                <c:pt idx="8088">
                  <c:v>0.36189819548872187</c:v>
                </c:pt>
                <c:pt idx="8089">
                  <c:v>0.36184891514500528</c:v>
                </c:pt>
                <c:pt idx="8090">
                  <c:v>0.36180895810955954</c:v>
                </c:pt>
                <c:pt idx="8091">
                  <c:v>0.36195213748657351</c:v>
                </c:pt>
                <c:pt idx="8092">
                  <c:v>0.36189553168635874</c:v>
                </c:pt>
                <c:pt idx="8093">
                  <c:v>0.36181428571428564</c:v>
                </c:pt>
                <c:pt idx="8094">
                  <c:v>0.36182627282491953</c:v>
                </c:pt>
                <c:pt idx="8095">
                  <c:v>0.36676562835660576</c:v>
                </c:pt>
                <c:pt idx="8096">
                  <c:v>0.36182027926960247</c:v>
                </c:pt>
                <c:pt idx="8097">
                  <c:v>0.36172238453276045</c:v>
                </c:pt>
                <c:pt idx="8098">
                  <c:v>0.36171772287862514</c:v>
                </c:pt>
                <c:pt idx="8099">
                  <c:v>0.36180629430719657</c:v>
                </c:pt>
                <c:pt idx="8100">
                  <c:v>0.36175368421052634</c:v>
                </c:pt>
                <c:pt idx="8101">
                  <c:v>0.36178431793770138</c:v>
                </c:pt>
                <c:pt idx="8102">
                  <c:v>0.36175834586466166</c:v>
                </c:pt>
                <c:pt idx="8103">
                  <c:v>0.36180163265306126</c:v>
                </c:pt>
                <c:pt idx="8104">
                  <c:v>0.36176567132116005</c:v>
                </c:pt>
                <c:pt idx="8105">
                  <c:v>0.36175501611170785</c:v>
                </c:pt>
                <c:pt idx="8106">
                  <c:v>0.36164380236305038</c:v>
                </c:pt>
                <c:pt idx="8107">
                  <c:v>0.36165046186895811</c:v>
                </c:pt>
                <c:pt idx="8108">
                  <c:v>0.36163048335123521</c:v>
                </c:pt>
                <c:pt idx="8109">
                  <c:v>0.36165179377013967</c:v>
                </c:pt>
                <c:pt idx="8110">
                  <c:v>0.36154857142857144</c:v>
                </c:pt>
                <c:pt idx="8111">
                  <c:v>0.36163780880773361</c:v>
                </c:pt>
                <c:pt idx="8112">
                  <c:v>0.36192683136412457</c:v>
                </c:pt>
                <c:pt idx="8113">
                  <c:v>0.36150062298603647</c:v>
                </c:pt>
                <c:pt idx="8114">
                  <c:v>0.3616131686358755</c:v>
                </c:pt>
                <c:pt idx="8115">
                  <c:v>0.36165312567132119</c:v>
                </c:pt>
                <c:pt idx="8116">
                  <c:v>0.36199675617615462</c:v>
                </c:pt>
                <c:pt idx="8117">
                  <c:v>0.36167576799140699</c:v>
                </c:pt>
                <c:pt idx="8118">
                  <c:v>0.36159984962406017</c:v>
                </c:pt>
                <c:pt idx="8119">
                  <c:v>0.36151993555316858</c:v>
                </c:pt>
                <c:pt idx="8120">
                  <c:v>0.36841452201933406</c:v>
                </c:pt>
                <c:pt idx="8121">
                  <c:v>0.36155323308270682</c:v>
                </c:pt>
                <c:pt idx="8122">
                  <c:v>0.36149995703544574</c:v>
                </c:pt>
                <c:pt idx="8123">
                  <c:v>0.36152592910848552</c:v>
                </c:pt>
                <c:pt idx="8124">
                  <c:v>0.36943609022556378</c:v>
                </c:pt>
                <c:pt idx="8125">
                  <c:v>0.36152060150375931</c:v>
                </c:pt>
                <c:pt idx="8126">
                  <c:v>0.36150994629430722</c:v>
                </c:pt>
                <c:pt idx="8127">
                  <c:v>0.36148597207303973</c:v>
                </c:pt>
                <c:pt idx="8128">
                  <c:v>0.36145667024704614</c:v>
                </c:pt>
                <c:pt idx="8129">
                  <c:v>0.36143735767991403</c:v>
                </c:pt>
                <c:pt idx="8130">
                  <c:v>0.36137209452201935</c:v>
                </c:pt>
                <c:pt idx="8131">
                  <c:v>0.3614526745435015</c:v>
                </c:pt>
                <c:pt idx="8132">
                  <c:v>0.36151194414607946</c:v>
                </c:pt>
                <c:pt idx="8133">
                  <c:v>0.36135211600429645</c:v>
                </c:pt>
                <c:pt idx="8134">
                  <c:v>0.36147864661654139</c:v>
                </c:pt>
                <c:pt idx="8135">
                  <c:v>0.36149929108485496</c:v>
                </c:pt>
                <c:pt idx="8136">
                  <c:v>0.36988893662728251</c:v>
                </c:pt>
                <c:pt idx="8137">
                  <c:v>0.36142537056928042</c:v>
                </c:pt>
                <c:pt idx="8138">
                  <c:v>0.36143535982814179</c:v>
                </c:pt>
                <c:pt idx="8139">
                  <c:v>0.36136010741138558</c:v>
                </c:pt>
                <c:pt idx="8140">
                  <c:v>0.361344790547798</c:v>
                </c:pt>
                <c:pt idx="8141">
                  <c:v>0.36137209452201935</c:v>
                </c:pt>
                <c:pt idx="8142">
                  <c:v>0.36124223415682066</c:v>
                </c:pt>
                <c:pt idx="8143">
                  <c:v>0.36129417830290012</c:v>
                </c:pt>
                <c:pt idx="8144">
                  <c:v>0.36126620837808809</c:v>
                </c:pt>
                <c:pt idx="8145">
                  <c:v>0.36136077336197625</c:v>
                </c:pt>
                <c:pt idx="8146">
                  <c:v>0.361344790547798</c:v>
                </c:pt>
                <c:pt idx="8147">
                  <c:v>0.36128019334049405</c:v>
                </c:pt>
                <c:pt idx="8148">
                  <c:v>0.36131215896885072</c:v>
                </c:pt>
                <c:pt idx="8149">
                  <c:v>0.36125621911922656</c:v>
                </c:pt>
                <c:pt idx="8150">
                  <c:v>0.36122891514500544</c:v>
                </c:pt>
                <c:pt idx="8151">
                  <c:v>0.36119361976369502</c:v>
                </c:pt>
                <c:pt idx="8152">
                  <c:v>0.36116964554242753</c:v>
                </c:pt>
                <c:pt idx="8153">
                  <c:v>0.36114367346938775</c:v>
                </c:pt>
                <c:pt idx="8154">
                  <c:v>0.36120027926960252</c:v>
                </c:pt>
                <c:pt idx="8155">
                  <c:v>0.36116431793770132</c:v>
                </c:pt>
                <c:pt idx="8156">
                  <c:v>0.36118296455424276</c:v>
                </c:pt>
                <c:pt idx="8157">
                  <c:v>0.36147731471535982</c:v>
                </c:pt>
                <c:pt idx="8158">
                  <c:v>0.36121692803437166</c:v>
                </c:pt>
                <c:pt idx="8159">
                  <c:v>0.36117364124597207</c:v>
                </c:pt>
                <c:pt idx="8160">
                  <c:v>0.36121093447905478</c:v>
                </c:pt>
                <c:pt idx="8161">
                  <c:v>0.36157254564983882</c:v>
                </c:pt>
                <c:pt idx="8162">
                  <c:v>0.361165649838883</c:v>
                </c:pt>
                <c:pt idx="8163">
                  <c:v>0.36113967776584316</c:v>
                </c:pt>
                <c:pt idx="8164">
                  <c:v>0.36113901181525243</c:v>
                </c:pt>
                <c:pt idx="8165">
                  <c:v>0.36978904403866802</c:v>
                </c:pt>
                <c:pt idx="8166">
                  <c:v>0.36121825993555318</c:v>
                </c:pt>
                <c:pt idx="8167">
                  <c:v>0.36112036519871105</c:v>
                </c:pt>
                <c:pt idx="8168">
                  <c:v>0.3610864017185822</c:v>
                </c:pt>
                <c:pt idx="8169">
                  <c:v>0.36860764769065518</c:v>
                </c:pt>
                <c:pt idx="8170">
                  <c:v>0.36102979591836731</c:v>
                </c:pt>
                <c:pt idx="8171">
                  <c:v>0.36113501611170779</c:v>
                </c:pt>
                <c:pt idx="8172">
                  <c:v>0.3610537701396348</c:v>
                </c:pt>
                <c:pt idx="8173">
                  <c:v>0.36106575725026852</c:v>
                </c:pt>
                <c:pt idx="8174">
                  <c:v>0.36109106337271746</c:v>
                </c:pt>
                <c:pt idx="8175">
                  <c:v>0.36096386680988191</c:v>
                </c:pt>
                <c:pt idx="8176">
                  <c:v>0.36102513426423199</c:v>
                </c:pt>
                <c:pt idx="8177">
                  <c:v>0.36102180451127819</c:v>
                </c:pt>
                <c:pt idx="8178">
                  <c:v>0.36076874328678837</c:v>
                </c:pt>
                <c:pt idx="8179">
                  <c:v>0.36112835660580017</c:v>
                </c:pt>
                <c:pt idx="8180">
                  <c:v>0.36195147153598278</c:v>
                </c:pt>
                <c:pt idx="8181">
                  <c:v>0.36196146079484431</c:v>
                </c:pt>
                <c:pt idx="8182">
                  <c:v>0.36191018259935548</c:v>
                </c:pt>
                <c:pt idx="8183">
                  <c:v>0.36194281417830287</c:v>
                </c:pt>
                <c:pt idx="8184">
                  <c:v>0.36217456498388834</c:v>
                </c:pt>
                <c:pt idx="8185">
                  <c:v>0.36214925886143923</c:v>
                </c:pt>
                <c:pt idx="8186">
                  <c:v>0.36216923737916212</c:v>
                </c:pt>
                <c:pt idx="8187">
                  <c:v>0.36214526315789464</c:v>
                </c:pt>
                <c:pt idx="8188">
                  <c:v>0.36210730397422125</c:v>
                </c:pt>
                <c:pt idx="8189">
                  <c:v>0.3620553598281418</c:v>
                </c:pt>
                <c:pt idx="8190">
                  <c:v>0.3620680128893663</c:v>
                </c:pt>
                <c:pt idx="8191">
                  <c:v>0.36203005370569274</c:v>
                </c:pt>
                <c:pt idx="8192">
                  <c:v>0.36205203007518788</c:v>
                </c:pt>
                <c:pt idx="8193">
                  <c:v>0.36210730397422125</c:v>
                </c:pt>
                <c:pt idx="8194">
                  <c:v>0.36203271750805588</c:v>
                </c:pt>
                <c:pt idx="8195">
                  <c:v>0.36210663802363047</c:v>
                </c:pt>
                <c:pt idx="8196">
                  <c:v>0.36215325456498376</c:v>
                </c:pt>
                <c:pt idx="8197">
                  <c:v>0.36208865735767987</c:v>
                </c:pt>
                <c:pt idx="8198">
                  <c:v>0.36207533834586464</c:v>
                </c:pt>
                <c:pt idx="8199">
                  <c:v>0.36209465091299681</c:v>
                </c:pt>
                <c:pt idx="8200">
                  <c:v>0.36208199785177231</c:v>
                </c:pt>
                <c:pt idx="8201">
                  <c:v>0.36208932330827071</c:v>
                </c:pt>
                <c:pt idx="8202">
                  <c:v>0.36237834586466167</c:v>
                </c:pt>
                <c:pt idx="8203">
                  <c:v>0.36214726100966704</c:v>
                </c:pt>
                <c:pt idx="8204">
                  <c:v>0.36199808807733624</c:v>
                </c:pt>
                <c:pt idx="8205">
                  <c:v>0.36209664876476905</c:v>
                </c:pt>
                <c:pt idx="8206">
                  <c:v>0.36215125671321163</c:v>
                </c:pt>
                <c:pt idx="8207">
                  <c:v>0.36198476906552096</c:v>
                </c:pt>
                <c:pt idx="8208">
                  <c:v>0.36194614393125679</c:v>
                </c:pt>
                <c:pt idx="8209">
                  <c:v>0.36192816326530608</c:v>
                </c:pt>
                <c:pt idx="8210">
                  <c:v>0.36943609022556378</c:v>
                </c:pt>
                <c:pt idx="8211">
                  <c:v>0.36189952738990339</c:v>
                </c:pt>
                <c:pt idx="8212">
                  <c:v>0.36187022556390974</c:v>
                </c:pt>
                <c:pt idx="8213">
                  <c:v>0.36189087003222342</c:v>
                </c:pt>
                <c:pt idx="8214">
                  <c:v>0.36970912996777655</c:v>
                </c:pt>
                <c:pt idx="8215">
                  <c:v>0.36189220193340488</c:v>
                </c:pt>
                <c:pt idx="8216">
                  <c:v>0.3619401503759398</c:v>
                </c:pt>
                <c:pt idx="8217">
                  <c:v>0.36187288936627282</c:v>
                </c:pt>
                <c:pt idx="8218">
                  <c:v>0.36184824919441461</c:v>
                </c:pt>
                <c:pt idx="8219">
                  <c:v>0.361790977443609</c:v>
                </c:pt>
                <c:pt idx="8220">
                  <c:v>0.36182227712137488</c:v>
                </c:pt>
                <c:pt idx="8221">
                  <c:v>0.36179031149301821</c:v>
                </c:pt>
                <c:pt idx="8222">
                  <c:v>0.3617636734693877</c:v>
                </c:pt>
                <c:pt idx="8223">
                  <c:v>0.36166311493018261</c:v>
                </c:pt>
                <c:pt idx="8224">
                  <c:v>0.36170107411385599</c:v>
                </c:pt>
                <c:pt idx="8225">
                  <c:v>0.3617636734693877</c:v>
                </c:pt>
                <c:pt idx="8226">
                  <c:v>0.3616884210526316</c:v>
                </c:pt>
                <c:pt idx="8227">
                  <c:v>0.36167843179377018</c:v>
                </c:pt>
                <c:pt idx="8228">
                  <c:v>0.36169641245972067</c:v>
                </c:pt>
                <c:pt idx="8229">
                  <c:v>0.36171239527389903</c:v>
                </c:pt>
                <c:pt idx="8230">
                  <c:v>0.36166711063372714</c:v>
                </c:pt>
                <c:pt idx="8231">
                  <c:v>0.36167110633727173</c:v>
                </c:pt>
                <c:pt idx="8232">
                  <c:v>0.36159585392051552</c:v>
                </c:pt>
                <c:pt idx="8233">
                  <c:v>0.36155656283566051</c:v>
                </c:pt>
                <c:pt idx="8234">
                  <c:v>0.36170307196562834</c:v>
                </c:pt>
                <c:pt idx="8235">
                  <c:v>0.36164513426423206</c:v>
                </c:pt>
                <c:pt idx="8236">
                  <c:v>0.36150994629430722</c:v>
                </c:pt>
                <c:pt idx="8237">
                  <c:v>0.36155389903329749</c:v>
                </c:pt>
                <c:pt idx="8238">
                  <c:v>0.3615698818474759</c:v>
                </c:pt>
                <c:pt idx="8239">
                  <c:v>0.36152659505907625</c:v>
                </c:pt>
                <c:pt idx="8240">
                  <c:v>0.36157987110633727</c:v>
                </c:pt>
                <c:pt idx="8241">
                  <c:v>0.36155523093447911</c:v>
                </c:pt>
                <c:pt idx="8242">
                  <c:v>0.36149929108485496</c:v>
                </c:pt>
                <c:pt idx="8243">
                  <c:v>0.36150794844253492</c:v>
                </c:pt>
                <c:pt idx="8244">
                  <c:v>0.36150794844253492</c:v>
                </c:pt>
                <c:pt idx="8245">
                  <c:v>0.36155456498388827</c:v>
                </c:pt>
                <c:pt idx="8246">
                  <c:v>0.36171838882921592</c:v>
                </c:pt>
                <c:pt idx="8247">
                  <c:v>0.36183093447905479</c:v>
                </c:pt>
                <c:pt idx="8248">
                  <c:v>0.36168975295381306</c:v>
                </c:pt>
                <c:pt idx="8249">
                  <c:v>0.3616131686358755</c:v>
                </c:pt>
                <c:pt idx="8250">
                  <c:v>0.36157654135338341</c:v>
                </c:pt>
                <c:pt idx="8251">
                  <c:v>0.36173037593984964</c:v>
                </c:pt>
                <c:pt idx="8252">
                  <c:v>0.36158253490870029</c:v>
                </c:pt>
                <c:pt idx="8253">
                  <c:v>0.3615858646616541</c:v>
                </c:pt>
                <c:pt idx="8254">
                  <c:v>0.36163248120300751</c:v>
                </c:pt>
                <c:pt idx="8255">
                  <c:v>0.36785512352309346</c:v>
                </c:pt>
                <c:pt idx="8256">
                  <c:v>0.36149596133190115</c:v>
                </c:pt>
                <c:pt idx="8257">
                  <c:v>0.36149529538131042</c:v>
                </c:pt>
                <c:pt idx="8258">
                  <c:v>0.36141471535982816</c:v>
                </c:pt>
                <c:pt idx="8259">
                  <c:v>0.36148863587540275</c:v>
                </c:pt>
                <c:pt idx="8260">
                  <c:v>0.36138474758324374</c:v>
                </c:pt>
                <c:pt idx="8261">
                  <c:v>0.3614293662728249</c:v>
                </c:pt>
                <c:pt idx="8262">
                  <c:v>0.36148131041890447</c:v>
                </c:pt>
                <c:pt idx="8263">
                  <c:v>0.36151460794844259</c:v>
                </c:pt>
                <c:pt idx="8264">
                  <c:v>0.36151727175080556</c:v>
                </c:pt>
                <c:pt idx="8265">
                  <c:v>0.3614979591836735</c:v>
                </c:pt>
                <c:pt idx="8266">
                  <c:v>0.36145667024704614</c:v>
                </c:pt>
                <c:pt idx="8267">
                  <c:v>0.36142070891514494</c:v>
                </c:pt>
                <c:pt idx="8268">
                  <c:v>0.36143868958109565</c:v>
                </c:pt>
                <c:pt idx="8269">
                  <c:v>0.36143069817400642</c:v>
                </c:pt>
                <c:pt idx="8270">
                  <c:v>0.36138607948442536</c:v>
                </c:pt>
                <c:pt idx="8271">
                  <c:v>0.36142070891514494</c:v>
                </c:pt>
                <c:pt idx="8272">
                  <c:v>0.36145134264232004</c:v>
                </c:pt>
                <c:pt idx="8273">
                  <c:v>0.36137542427497316</c:v>
                </c:pt>
                <c:pt idx="8274">
                  <c:v>0.36139207303974219</c:v>
                </c:pt>
                <c:pt idx="8275">
                  <c:v>0.36127952738990332</c:v>
                </c:pt>
                <c:pt idx="8276">
                  <c:v>0.36137875402792702</c:v>
                </c:pt>
                <c:pt idx="8277">
                  <c:v>0.36130150375939857</c:v>
                </c:pt>
                <c:pt idx="8278">
                  <c:v>0.36135211600429645</c:v>
                </c:pt>
                <c:pt idx="8279">
                  <c:v>0.36137209452201935</c:v>
                </c:pt>
                <c:pt idx="8280">
                  <c:v>0.3614060580021482</c:v>
                </c:pt>
                <c:pt idx="8281">
                  <c:v>0.36124423200859285</c:v>
                </c:pt>
                <c:pt idx="8282">
                  <c:v>0.3613201503759399</c:v>
                </c:pt>
                <c:pt idx="8283">
                  <c:v>0.36135078410311483</c:v>
                </c:pt>
                <c:pt idx="8284">
                  <c:v>0.36133613319011804</c:v>
                </c:pt>
                <c:pt idx="8285">
                  <c:v>0.36129417830290012</c:v>
                </c:pt>
                <c:pt idx="8286">
                  <c:v>0.36125488721804511</c:v>
                </c:pt>
                <c:pt idx="8287">
                  <c:v>0.36124023630504831</c:v>
                </c:pt>
                <c:pt idx="8288">
                  <c:v>0.36121959183673463</c:v>
                </c:pt>
                <c:pt idx="8289">
                  <c:v>0.36122824919441454</c:v>
                </c:pt>
                <c:pt idx="8290">
                  <c:v>0.36114300751879697</c:v>
                </c:pt>
                <c:pt idx="8291">
                  <c:v>0.36118030075187968</c:v>
                </c:pt>
                <c:pt idx="8292">
                  <c:v>0.36144002148227711</c:v>
                </c:pt>
                <c:pt idx="8293">
                  <c:v>0.361204274973147</c:v>
                </c:pt>
                <c:pt idx="8294">
                  <c:v>0.36127886143931265</c:v>
                </c:pt>
                <c:pt idx="8295">
                  <c:v>0.36122358754027928</c:v>
                </c:pt>
                <c:pt idx="8296">
                  <c:v>0.36165379162191186</c:v>
                </c:pt>
                <c:pt idx="8297">
                  <c:v>0.36131016111707842</c:v>
                </c:pt>
                <c:pt idx="8298">
                  <c:v>0.36129617615467235</c:v>
                </c:pt>
                <c:pt idx="8299">
                  <c:v>0.36117430719656279</c:v>
                </c:pt>
                <c:pt idx="8300">
                  <c:v>0.36126554242749737</c:v>
                </c:pt>
                <c:pt idx="8301">
                  <c:v>0.36123624060150367</c:v>
                </c:pt>
                <c:pt idx="8302">
                  <c:v>0.36116764769065512</c:v>
                </c:pt>
                <c:pt idx="8303">
                  <c:v>0.36120494092373795</c:v>
                </c:pt>
                <c:pt idx="8304">
                  <c:v>0.36867357679914076</c:v>
                </c:pt>
                <c:pt idx="8305">
                  <c:v>0.36114100966702473</c:v>
                </c:pt>
                <c:pt idx="8306">
                  <c:v>0.36119428571428563</c:v>
                </c:pt>
                <c:pt idx="8307">
                  <c:v>0.36110837808807728</c:v>
                </c:pt>
                <c:pt idx="8308">
                  <c:v>0.36114433941997848</c:v>
                </c:pt>
                <c:pt idx="8309">
                  <c:v>0.3610790762620838</c:v>
                </c:pt>
                <c:pt idx="8310">
                  <c:v>0.36104777658431786</c:v>
                </c:pt>
                <c:pt idx="8311">
                  <c:v>0.36105976369495163</c:v>
                </c:pt>
                <c:pt idx="8312">
                  <c:v>0.36100715359828139</c:v>
                </c:pt>
                <c:pt idx="8313">
                  <c:v>0.36099516648764768</c:v>
                </c:pt>
                <c:pt idx="8314">
                  <c:v>0.36104511278195495</c:v>
                </c:pt>
                <c:pt idx="8315">
                  <c:v>0.3610411170784103</c:v>
                </c:pt>
                <c:pt idx="8316">
                  <c:v>0.36102247046186903</c:v>
                </c:pt>
                <c:pt idx="8317">
                  <c:v>0.36099649838882908</c:v>
                </c:pt>
                <c:pt idx="8318">
                  <c:v>0.36101581095596125</c:v>
                </c:pt>
                <c:pt idx="8319">
                  <c:v>0.36097052631578946</c:v>
                </c:pt>
                <c:pt idx="8320">
                  <c:v>0.36092257787325466</c:v>
                </c:pt>
                <c:pt idx="8321">
                  <c:v>0.36091125671321156</c:v>
                </c:pt>
                <c:pt idx="8322">
                  <c:v>0.36089993555316863</c:v>
                </c:pt>
                <c:pt idx="8323">
                  <c:v>0.36085997851772283</c:v>
                </c:pt>
                <c:pt idx="8324">
                  <c:v>0.36087795918367344</c:v>
                </c:pt>
                <c:pt idx="8325">
                  <c:v>0.36083999999999994</c:v>
                </c:pt>
                <c:pt idx="8326">
                  <c:v>0.36076940923737921</c:v>
                </c:pt>
                <c:pt idx="8327">
                  <c:v>0.36078872180451133</c:v>
                </c:pt>
                <c:pt idx="8328">
                  <c:v>0.36081868958109559</c:v>
                </c:pt>
                <c:pt idx="8329">
                  <c:v>0.36082401718582169</c:v>
                </c:pt>
                <c:pt idx="8330">
                  <c:v>0.36087462943071963</c:v>
                </c:pt>
                <c:pt idx="8331">
                  <c:v>0.36072678839957029</c:v>
                </c:pt>
                <c:pt idx="8332">
                  <c:v>0.36072212674543502</c:v>
                </c:pt>
                <c:pt idx="8333">
                  <c:v>0.36076940923737921</c:v>
                </c:pt>
                <c:pt idx="8334">
                  <c:v>0.36074143931256708</c:v>
                </c:pt>
                <c:pt idx="8335">
                  <c:v>0.3608433297529538</c:v>
                </c:pt>
                <c:pt idx="8336">
                  <c:v>0.36065686358754034</c:v>
                </c:pt>
                <c:pt idx="8337">
                  <c:v>0.3609512137486573</c:v>
                </c:pt>
                <c:pt idx="8338">
                  <c:v>0.36069748657357686</c:v>
                </c:pt>
                <c:pt idx="8339">
                  <c:v>0.3606222341568206</c:v>
                </c:pt>
                <c:pt idx="8340">
                  <c:v>0.36067484425349083</c:v>
                </c:pt>
                <c:pt idx="8341">
                  <c:v>0.36095587540279273</c:v>
                </c:pt>
                <c:pt idx="8342">
                  <c:v>0.36065286788399575</c:v>
                </c:pt>
                <c:pt idx="8343">
                  <c:v>0.36067151450053697</c:v>
                </c:pt>
                <c:pt idx="8344">
                  <c:v>0.36057095596133187</c:v>
                </c:pt>
                <c:pt idx="8345">
                  <c:v>0.36886337271750802</c:v>
                </c:pt>
                <c:pt idx="8346">
                  <c:v>0.36056429645542426</c:v>
                </c:pt>
                <c:pt idx="8347">
                  <c:v>0.3605576369495167</c:v>
                </c:pt>
                <c:pt idx="8348">
                  <c:v>0.36047039742212672</c:v>
                </c:pt>
                <c:pt idx="8349">
                  <c:v>0.36788176154672397</c:v>
                </c:pt>
                <c:pt idx="8350">
                  <c:v>0.36056363050483342</c:v>
                </c:pt>
                <c:pt idx="8351">
                  <c:v>0.36066818474758316</c:v>
                </c:pt>
                <c:pt idx="8352">
                  <c:v>0.36073877551020411</c:v>
                </c:pt>
                <c:pt idx="8353">
                  <c:v>0.36071147153598282</c:v>
                </c:pt>
                <c:pt idx="8354">
                  <c:v>0.36072345864661648</c:v>
                </c:pt>
                <c:pt idx="8355">
                  <c:v>0.36067018259935557</c:v>
                </c:pt>
                <c:pt idx="8356">
                  <c:v>0.36070947368421052</c:v>
                </c:pt>
                <c:pt idx="8357">
                  <c:v>0.3606868313641246</c:v>
                </c:pt>
                <c:pt idx="8358">
                  <c:v>0.36063222341568202</c:v>
                </c:pt>
                <c:pt idx="8359">
                  <c:v>0.36068083780880777</c:v>
                </c:pt>
                <c:pt idx="8360">
                  <c:v>0.36063954887218042</c:v>
                </c:pt>
                <c:pt idx="8361">
                  <c:v>0.36051834586466164</c:v>
                </c:pt>
                <c:pt idx="8362">
                  <c:v>0.36055297529538138</c:v>
                </c:pt>
                <c:pt idx="8363">
                  <c:v>0.36048837808807727</c:v>
                </c:pt>
                <c:pt idx="8364">
                  <c:v>0.36053499462943067</c:v>
                </c:pt>
                <c:pt idx="8365">
                  <c:v>0.36061890440386679</c:v>
                </c:pt>
                <c:pt idx="8366">
                  <c:v>0.36063089151450051</c:v>
                </c:pt>
                <c:pt idx="8367">
                  <c:v>0.36052567132116004</c:v>
                </c:pt>
                <c:pt idx="8368">
                  <c:v>0.36055963480128894</c:v>
                </c:pt>
                <c:pt idx="8369">
                  <c:v>0.36056762620837807</c:v>
                </c:pt>
                <c:pt idx="8370">
                  <c:v>0.36055031149301825</c:v>
                </c:pt>
                <c:pt idx="8371">
                  <c:v>0.36053832438238448</c:v>
                </c:pt>
                <c:pt idx="8372">
                  <c:v>0.36049303974221275</c:v>
                </c:pt>
                <c:pt idx="8373">
                  <c:v>0.36051435016111716</c:v>
                </c:pt>
                <c:pt idx="8374">
                  <c:v>0.36050569280343714</c:v>
                </c:pt>
                <c:pt idx="8375">
                  <c:v>0.36046706766917291</c:v>
                </c:pt>
                <c:pt idx="8376">
                  <c:v>0.36048771213748654</c:v>
                </c:pt>
                <c:pt idx="8377">
                  <c:v>0.36042910848549947</c:v>
                </c:pt>
                <c:pt idx="8378">
                  <c:v>0.36044309344790548</c:v>
                </c:pt>
                <c:pt idx="8379">
                  <c:v>0.36046174006444681</c:v>
                </c:pt>
                <c:pt idx="8380">
                  <c:v>0.36043909774436084</c:v>
                </c:pt>
                <c:pt idx="8381">
                  <c:v>0.36026994629430725</c:v>
                </c:pt>
                <c:pt idx="8382">
                  <c:v>0.36065686358754034</c:v>
                </c:pt>
                <c:pt idx="8383">
                  <c:v>0.36054698174006439</c:v>
                </c:pt>
                <c:pt idx="8384">
                  <c:v>0.36038249194414607</c:v>
                </c:pt>
                <c:pt idx="8385">
                  <c:v>0.36032189044038659</c:v>
                </c:pt>
                <c:pt idx="8386">
                  <c:v>0.36054165413533834</c:v>
                </c:pt>
                <c:pt idx="8387">
                  <c:v>0.36036650912996782</c:v>
                </c:pt>
                <c:pt idx="8388">
                  <c:v>0.36038249194414607</c:v>
                </c:pt>
                <c:pt idx="8389">
                  <c:v>0.36039647690655219</c:v>
                </c:pt>
                <c:pt idx="8390">
                  <c:v>0.36538910848549944</c:v>
                </c:pt>
              </c:numCache>
            </c:numRef>
          </c:yVal>
          <c:smooth val="0"/>
          <c:extLst>
            <c:ext xmlns:c16="http://schemas.microsoft.com/office/drawing/2014/chart" uri="{C3380CC4-5D6E-409C-BE32-E72D297353CC}">
              <c16:uniqueId val="{00000002-4B8C-4CFC-A60D-6A5688000717}"/>
            </c:ext>
          </c:extLst>
        </c:ser>
        <c:dLbls>
          <c:showLegendKey val="0"/>
          <c:showVal val="0"/>
          <c:showCatName val="0"/>
          <c:showSerName val="0"/>
          <c:showPercent val="0"/>
          <c:showBubbleSize val="0"/>
        </c:dLbls>
        <c:axId val="1758017216"/>
        <c:axId val="1758016256"/>
      </c:scatterChart>
      <c:valAx>
        <c:axId val="17580172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ja-JP" altLang="en-US"/>
                  <a:t>時間</a:t>
                </a:r>
                <a:r>
                  <a:rPr lang="en-US" altLang="ja-JP"/>
                  <a:t>[s]</a:t>
                </a:r>
                <a:endParaRPr lang="ja-JP" altLang="en-US"/>
              </a:p>
            </c:rich>
          </c:tx>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758016256"/>
        <c:crosses val="autoZero"/>
        <c:crossBetween val="midCat"/>
        <c:majorUnit val="1000"/>
      </c:valAx>
      <c:valAx>
        <c:axId val="1758016256"/>
        <c:scaling>
          <c:orientation val="minMax"/>
          <c:max val="0.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en-US" altLang="ja-JP"/>
                  <a:t>QE[%]</a:t>
                </a:r>
                <a:endParaRPr lang="ja-JP" altLang="en-US"/>
              </a:p>
            </c:rich>
          </c:tx>
          <c:overlay val="0"/>
          <c:spPr>
            <a:noFill/>
            <a:ln>
              <a:noFill/>
            </a:ln>
            <a:effectLst/>
          </c:spPr>
          <c:txPr>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7580172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US" altLang="ja-JP"/>
              <a:t>QE[%]</a:t>
            </a:r>
            <a:endParaRPr lang="ja-JP" altLang="en-US"/>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ltLang="en-US"/>
        </a:p>
      </c:txPr>
    </c:title>
    <c:autoTitleDeleted val="0"/>
    <c:plotArea>
      <c:layout/>
      <c:scatterChart>
        <c:scatterStyle val="lineMarker"/>
        <c:varyColors val="0"/>
        <c:ser>
          <c:idx val="0"/>
          <c:order val="0"/>
          <c:spPr>
            <a:ln w="38100" cap="rnd">
              <a:noFill/>
              <a:round/>
            </a:ln>
            <a:effectLst/>
          </c:spPr>
          <c:marker>
            <c:symbol val="circle"/>
            <c:size val="5"/>
            <c:spPr>
              <a:solidFill>
                <a:schemeClr val="accent1"/>
              </a:solidFill>
              <a:ln w="9525">
                <a:solidFill>
                  <a:schemeClr val="accent1"/>
                </a:solidFill>
              </a:ln>
              <a:effectLst/>
            </c:spPr>
          </c:marker>
          <c:xVal>
            <c:numRef>
              <c:f>spectrum測定!$S$7:$S$21</c:f>
              <c:numCache>
                <c:formatCode>General</c:formatCode>
                <c:ptCount val="15"/>
                <c:pt idx="0">
                  <c:v>3.5427962495968051</c:v>
                </c:pt>
                <c:pt idx="1">
                  <c:v>3.0999467183972045</c:v>
                </c:pt>
                <c:pt idx="2">
                  <c:v>2.7555081941308481</c:v>
                </c:pt>
                <c:pt idx="3">
                  <c:v>2.4799573747177632</c:v>
                </c:pt>
                <c:pt idx="4">
                  <c:v>2.2545067042888758</c:v>
                </c:pt>
                <c:pt idx="5">
                  <c:v>2.0666311455981363</c:v>
                </c:pt>
                <c:pt idx="6">
                  <c:v>1.9076595190136645</c:v>
                </c:pt>
                <c:pt idx="7">
                  <c:v>1.7713981247984025</c:v>
                </c:pt>
                <c:pt idx="8">
                  <c:v>1.6533049164785092</c:v>
                </c:pt>
                <c:pt idx="9">
                  <c:v>1.5499733591986022</c:v>
                </c:pt>
                <c:pt idx="10">
                  <c:v>1.4939502257335924</c:v>
                </c:pt>
                <c:pt idx="11">
                  <c:v>1.46743039924128</c:v>
                </c:pt>
                <c:pt idx="12">
                  <c:v>1.441835682975444</c:v>
                </c:pt>
                <c:pt idx="13">
                  <c:v>1.4090666901805475</c:v>
                </c:pt>
                <c:pt idx="14">
                  <c:v>1.3777540970654241</c:v>
                </c:pt>
              </c:numCache>
            </c:numRef>
          </c:xVal>
          <c:yVal>
            <c:numRef>
              <c:f>spectrum測定!$Y$7:$Y$21</c:f>
              <c:numCache>
                <c:formatCode>0.00E+00</c:formatCode>
                <c:ptCount val="15"/>
                <c:pt idx="0">
                  <c:v>7.9607999999999484</c:v>
                </c:pt>
                <c:pt idx="1">
                  <c:v>0.23870000000000255</c:v>
                </c:pt>
                <c:pt idx="2">
                  <c:v>0.11261224489795744</c:v>
                </c:pt>
                <c:pt idx="3">
                  <c:v>4.1803500000000028E-2</c:v>
                </c:pt>
                <c:pt idx="4">
                  <c:v>1.9075568181818152E-2</c:v>
                </c:pt>
                <c:pt idx="5">
                  <c:v>1.5370833333332251E-2</c:v>
                </c:pt>
                <c:pt idx="6">
                  <c:v>7.4481178396064258E-3</c:v>
                </c:pt>
                <c:pt idx="7">
                  <c:v>7.3779086892498662E-3</c:v>
                </c:pt>
                <c:pt idx="8">
                  <c:v>3.4211282051279119E-3</c:v>
                </c:pt>
                <c:pt idx="9">
                  <c:v>1.3820833333333241E-3</c:v>
                </c:pt>
                <c:pt idx="10">
                  <c:v>8.2998661311947685E-4</c:v>
                </c:pt>
                <c:pt idx="11">
                  <c:v>1.8276492738031258E-3</c:v>
                </c:pt>
                <c:pt idx="12">
                  <c:v>1.6780272654362289E-3</c:v>
                </c:pt>
                <c:pt idx="13">
                  <c:v>1.2015503875979792E-4</c:v>
                </c:pt>
                <c:pt idx="14">
                  <c:v>4.9039548022567533E-4</c:v>
                </c:pt>
              </c:numCache>
            </c:numRef>
          </c:yVal>
          <c:smooth val="0"/>
          <c:extLst>
            <c:ext xmlns:c16="http://schemas.microsoft.com/office/drawing/2014/chart" uri="{C3380CC4-5D6E-409C-BE32-E72D297353CC}">
              <c16:uniqueId val="{00000000-E209-4AF6-9EC0-E84C818B147D}"/>
            </c:ext>
          </c:extLst>
        </c:ser>
        <c:ser>
          <c:idx val="1"/>
          <c:order val="1"/>
          <c:tx>
            <c:v>nm-QE</c:v>
          </c:tx>
          <c:spPr>
            <a:ln w="25400" cap="rnd">
              <a:noFill/>
              <a:round/>
            </a:ln>
            <a:effectLst/>
          </c:spPr>
          <c:marker>
            <c:symbol val="circle"/>
            <c:size val="5"/>
            <c:spPr>
              <a:solidFill>
                <a:schemeClr val="accent2"/>
              </a:solidFill>
              <a:ln w="9525">
                <a:solidFill>
                  <a:schemeClr val="accent2"/>
                </a:solidFill>
              </a:ln>
              <a:effectLst/>
            </c:spPr>
          </c:marker>
          <c:xVal>
            <c:numRef>
              <c:f>spectrum測定!$Q$7:$Q$21</c:f>
              <c:numCache>
                <c:formatCode>General</c:formatCode>
                <c:ptCount val="15"/>
                <c:pt idx="0">
                  <c:v>350</c:v>
                </c:pt>
                <c:pt idx="1">
                  <c:v>400</c:v>
                </c:pt>
                <c:pt idx="2">
                  <c:v>450</c:v>
                </c:pt>
                <c:pt idx="3">
                  <c:v>500</c:v>
                </c:pt>
                <c:pt idx="4">
                  <c:v>550</c:v>
                </c:pt>
                <c:pt idx="5">
                  <c:v>600</c:v>
                </c:pt>
                <c:pt idx="6">
                  <c:v>650</c:v>
                </c:pt>
                <c:pt idx="7">
                  <c:v>700</c:v>
                </c:pt>
                <c:pt idx="8">
                  <c:v>750</c:v>
                </c:pt>
                <c:pt idx="9">
                  <c:v>800</c:v>
                </c:pt>
                <c:pt idx="10">
                  <c:v>830</c:v>
                </c:pt>
                <c:pt idx="11">
                  <c:v>845</c:v>
                </c:pt>
                <c:pt idx="12">
                  <c:v>860</c:v>
                </c:pt>
                <c:pt idx="13">
                  <c:v>880</c:v>
                </c:pt>
                <c:pt idx="14">
                  <c:v>900</c:v>
                </c:pt>
              </c:numCache>
            </c:numRef>
          </c:xVal>
          <c:yVal>
            <c:numRef>
              <c:f>spectrum測定!$Y$7:$Y$21</c:f>
              <c:numCache>
                <c:formatCode>0.00E+00</c:formatCode>
                <c:ptCount val="15"/>
                <c:pt idx="0">
                  <c:v>7.9607999999999484</c:v>
                </c:pt>
                <c:pt idx="1">
                  <c:v>0.23870000000000255</c:v>
                </c:pt>
                <c:pt idx="2">
                  <c:v>0.11261224489795744</c:v>
                </c:pt>
                <c:pt idx="3">
                  <c:v>4.1803500000000028E-2</c:v>
                </c:pt>
                <c:pt idx="4">
                  <c:v>1.9075568181818152E-2</c:v>
                </c:pt>
                <c:pt idx="5">
                  <c:v>1.5370833333332251E-2</c:v>
                </c:pt>
                <c:pt idx="6">
                  <c:v>7.4481178396064258E-3</c:v>
                </c:pt>
                <c:pt idx="7">
                  <c:v>7.3779086892498662E-3</c:v>
                </c:pt>
                <c:pt idx="8">
                  <c:v>3.4211282051279119E-3</c:v>
                </c:pt>
                <c:pt idx="9">
                  <c:v>1.3820833333333241E-3</c:v>
                </c:pt>
                <c:pt idx="10">
                  <c:v>8.2998661311947685E-4</c:v>
                </c:pt>
                <c:pt idx="11">
                  <c:v>1.8276492738031258E-3</c:v>
                </c:pt>
                <c:pt idx="12">
                  <c:v>1.6780272654362289E-3</c:v>
                </c:pt>
                <c:pt idx="13">
                  <c:v>1.2015503875979792E-4</c:v>
                </c:pt>
                <c:pt idx="14">
                  <c:v>4.9039548022567533E-4</c:v>
                </c:pt>
              </c:numCache>
            </c:numRef>
          </c:yVal>
          <c:smooth val="0"/>
          <c:extLst>
            <c:ext xmlns:c16="http://schemas.microsoft.com/office/drawing/2014/chart" uri="{C3380CC4-5D6E-409C-BE32-E72D297353CC}">
              <c16:uniqueId val="{00000001-E209-4AF6-9EC0-E84C818B147D}"/>
            </c:ext>
          </c:extLst>
        </c:ser>
        <c:dLbls>
          <c:showLegendKey val="0"/>
          <c:showVal val="0"/>
          <c:showCatName val="0"/>
          <c:showSerName val="0"/>
          <c:showPercent val="0"/>
          <c:showBubbleSize val="0"/>
        </c:dLbls>
        <c:axId val="1444167807"/>
        <c:axId val="1536745135"/>
      </c:scatterChart>
      <c:valAx>
        <c:axId val="1444167807"/>
        <c:scaling>
          <c:orientation val="minMax"/>
          <c:max val="4"/>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ja-JP" altLang="en-US"/>
                  <a:t>光のエネルギー</a:t>
                </a:r>
                <a:r>
                  <a:rPr lang="en-US" altLang="ja-JP"/>
                  <a:t>[eV]</a:t>
                </a:r>
                <a:endParaRPr lang="ja-JP" altLang="en-US"/>
              </a:p>
            </c:rich>
          </c:tx>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lt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536745135"/>
        <c:crosses val="autoZero"/>
        <c:crossBetween val="midCat"/>
      </c:valAx>
      <c:valAx>
        <c:axId val="1536745135"/>
        <c:scaling>
          <c:logBase val="10"/>
          <c:orientation val="minMax"/>
          <c:max val="10"/>
          <c:min val="1.0000000000000004E-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en-US" altLang="ja-JP"/>
                  <a:t>QE[%]</a:t>
                </a:r>
                <a:endParaRPr lang="ja-JP" altLang="en-US"/>
              </a:p>
            </c:rich>
          </c:tx>
          <c:overlay val="0"/>
          <c:spPr>
            <a:noFill/>
            <a:ln>
              <a:noFill/>
            </a:ln>
            <a:effectLst/>
          </c:spPr>
          <c:txPr>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ltLang="en-US"/>
            </a:p>
          </c:txPr>
        </c:title>
        <c:numFmt formatCode="0.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4441678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2ABD4-60AB-47E4-A294-82CF0C186FEB}" type="datetimeFigureOut">
              <a:rPr kumimoji="1" lang="ja-JP" altLang="en-US" smtClean="0"/>
              <a:t>2025/2/26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C42E2-74C3-4AAD-8AAE-D6C4669A9BD9}" type="slidenum">
              <a:rPr kumimoji="1" lang="ja-JP" altLang="en-US" smtClean="0"/>
              <a:t>‹#›</a:t>
            </a:fld>
            <a:endParaRPr kumimoji="1" lang="ja-JP" altLang="en-US"/>
          </a:p>
        </p:txBody>
      </p:sp>
    </p:spTree>
    <p:extLst>
      <p:ext uri="{BB962C8B-B14F-4D97-AF65-F5344CB8AC3E}">
        <p14:creationId xmlns:p14="http://schemas.microsoft.com/office/powerpoint/2010/main" val="2023448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先行研究にならった蒸着方法　名古屋大学２０２０では同様に</a:t>
            </a:r>
            <a:r>
              <a:rPr kumimoji="1" lang="en-US" altLang="ja-JP" dirty="0"/>
              <a:t>Sb5nm</a:t>
            </a:r>
            <a:r>
              <a:rPr kumimoji="1" lang="ja-JP" altLang="en-US" dirty="0"/>
              <a:t>でバンドギャップ程度のエネルギーで</a:t>
            </a:r>
            <a:r>
              <a:rPr kumimoji="1" lang="en-US" altLang="ja-JP" dirty="0"/>
              <a:t>QE</a:t>
            </a:r>
            <a:r>
              <a:rPr kumimoji="1" lang="ja-JP" altLang="en-US" dirty="0"/>
              <a:t>確認されているが、カソード温度を</a:t>
            </a:r>
            <a:r>
              <a:rPr kumimoji="1" lang="en-US" altLang="ja-JP" dirty="0"/>
              <a:t>100</a:t>
            </a:r>
            <a:r>
              <a:rPr kumimoji="1" lang="ja-JP" altLang="en-US" dirty="0"/>
              <a:t>度に保っている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4FC42E2-74C3-4AAD-8AAE-D6C4669A9BD9}" type="slidenum">
              <a:rPr kumimoji="1" lang="ja-JP" altLang="en-US" smtClean="0"/>
              <a:t>4</a:t>
            </a:fld>
            <a:endParaRPr kumimoji="1" lang="ja-JP" altLang="en-US"/>
          </a:p>
        </p:txBody>
      </p:sp>
    </p:spTree>
    <p:extLst>
      <p:ext uri="{BB962C8B-B14F-4D97-AF65-F5344CB8AC3E}">
        <p14:creationId xmlns:p14="http://schemas.microsoft.com/office/powerpoint/2010/main" val="195983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90E49-4CC6-7F5A-9DEB-A5257615AF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B41896-18A1-294D-1FAC-3BA4280C433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E7AC07A-3267-9F73-B351-F5F061C1839C}"/>
              </a:ext>
            </a:extLst>
          </p:cNvPr>
          <p:cNvSpPr>
            <a:spLocks noGrp="1"/>
          </p:cNvSpPr>
          <p:nvPr>
            <p:ph type="body" idx="1"/>
          </p:nvPr>
        </p:nvSpPr>
        <p:spPr/>
        <p:txBody>
          <a:bodyPr/>
          <a:lstStyle/>
          <a:p>
            <a:r>
              <a:rPr kumimoji="1" lang="ja-JP" altLang="en-US" dirty="0"/>
              <a:t>先行研究にならった蒸着方法　名古屋大学２０２０では同様に</a:t>
            </a:r>
            <a:r>
              <a:rPr kumimoji="1" lang="en-US" altLang="ja-JP" dirty="0"/>
              <a:t>Sb5nm</a:t>
            </a:r>
            <a:r>
              <a:rPr kumimoji="1" lang="ja-JP" altLang="en-US" dirty="0"/>
              <a:t>でバンドギャップ程度のエネルギーで</a:t>
            </a:r>
            <a:r>
              <a:rPr kumimoji="1" lang="en-US" altLang="ja-JP" dirty="0"/>
              <a:t>QE</a:t>
            </a:r>
            <a:r>
              <a:rPr kumimoji="1" lang="ja-JP" altLang="en-US" dirty="0"/>
              <a:t>確認されているが、カソード温度を</a:t>
            </a:r>
            <a:r>
              <a:rPr kumimoji="1" lang="en-US" altLang="ja-JP" dirty="0"/>
              <a:t>100</a:t>
            </a:r>
            <a:r>
              <a:rPr kumimoji="1" lang="ja-JP" altLang="en-US" dirty="0"/>
              <a:t>度に保っている</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0DBC030C-2CBC-A98B-E51D-D62E7442F594}"/>
              </a:ext>
            </a:extLst>
          </p:cNvPr>
          <p:cNvSpPr>
            <a:spLocks noGrp="1"/>
          </p:cNvSpPr>
          <p:nvPr>
            <p:ph type="sldNum" sz="quarter" idx="5"/>
          </p:nvPr>
        </p:nvSpPr>
        <p:spPr/>
        <p:txBody>
          <a:bodyPr/>
          <a:lstStyle/>
          <a:p>
            <a:fld id="{24FC42E2-74C3-4AAD-8AAE-D6C4669A9BD9}" type="slidenum">
              <a:rPr kumimoji="1" lang="ja-JP" altLang="en-US" smtClean="0"/>
              <a:t>5</a:t>
            </a:fld>
            <a:endParaRPr kumimoji="1" lang="ja-JP" altLang="en-US"/>
          </a:p>
        </p:txBody>
      </p:sp>
    </p:spTree>
    <p:extLst>
      <p:ext uri="{BB962C8B-B14F-4D97-AF65-F5344CB8AC3E}">
        <p14:creationId xmlns:p14="http://schemas.microsoft.com/office/powerpoint/2010/main" val="77338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Affinity</a:t>
            </a:r>
            <a:r>
              <a:rPr kumimoji="1" lang="ja-JP" altLang="en-US" dirty="0"/>
              <a:t>　電子親和力とは、</a:t>
            </a:r>
            <a:r>
              <a:rPr kumimoji="1" lang="en-US" altLang="ja-JP" dirty="0"/>
              <a:t>1</a:t>
            </a:r>
            <a:r>
              <a:rPr kumimoji="1" lang="ja-JP" altLang="en-US" dirty="0"/>
              <a:t>つの電子を得て陰イオンになる時に放出するエネルギー</a:t>
            </a:r>
            <a:endParaRPr kumimoji="1" lang="en-US" altLang="ja-JP" dirty="0"/>
          </a:p>
          <a:p>
            <a:r>
              <a:rPr kumimoji="1" lang="en-US" altLang="ja-JP" dirty="0"/>
              <a:t>P</a:t>
            </a:r>
            <a:r>
              <a:rPr kumimoji="1" lang="ja-JP" altLang="en-US" dirty="0"/>
              <a:t>型半導体</a:t>
            </a:r>
            <a:r>
              <a:rPr kumimoji="1" lang="en-US" altLang="ja-JP" dirty="0"/>
              <a:t>…</a:t>
            </a:r>
            <a:r>
              <a:rPr kumimoji="1" lang="ja-JP" altLang="en-US" dirty="0"/>
              <a:t>表面で準位が下曲がりになるので電子親和力保存より真空順位も低下させられる</a:t>
            </a:r>
            <a:endParaRPr kumimoji="1" lang="en-US" altLang="ja-JP" dirty="0"/>
          </a:p>
          <a:p>
            <a:r>
              <a:rPr kumimoji="1" lang="ja-JP" altLang="en-US" dirty="0"/>
              <a:t>Ｎ型半導体</a:t>
            </a:r>
            <a:r>
              <a:rPr kumimoji="1" lang="en-US" altLang="ja-JP" dirty="0"/>
              <a:t>…</a:t>
            </a:r>
            <a:r>
              <a:rPr kumimoji="1" lang="ja-JP" altLang="en-US" dirty="0"/>
              <a:t>フェルミ準位が伝導帯のすぐ下にあり、すぐ励起して要らない電子も真空に飛び出す</a:t>
            </a:r>
            <a:endParaRPr kumimoji="1" lang="en-US" altLang="ja-JP" dirty="0"/>
          </a:p>
          <a:p>
            <a:r>
              <a:rPr kumimoji="1" lang="ja-JP" altLang="en-US" dirty="0"/>
              <a:t>バンドベンディング：</a:t>
            </a:r>
            <a:r>
              <a:rPr lang="ja-JP" altLang="en-US" b="0" i="0" dirty="0">
                <a:solidFill>
                  <a:srgbClr val="555555"/>
                </a:solidFill>
                <a:effectLst/>
                <a:highlight>
                  <a:srgbClr val="FFFFFF"/>
                </a:highlight>
                <a:latin typeface="Lato" panose="020F0502020204030204" pitchFamily="34" charset="0"/>
              </a:rPr>
              <a:t>バルクと表面のフェルミ準位が等しくなる平衡状態となるまで電子移動。</a:t>
            </a:r>
            <a:r>
              <a:rPr kumimoji="1" lang="ja-JP" altLang="en-US" dirty="0"/>
              <a:t>電気</a:t>
            </a:r>
            <a:r>
              <a:rPr kumimoji="1" lang="en-US" altLang="ja-JP" dirty="0"/>
              <a:t>2</a:t>
            </a:r>
            <a:r>
              <a:rPr kumimoji="1" lang="ja-JP" altLang="en-US" dirty="0"/>
              <a:t>重層による電界ができるのでバンド下がる</a:t>
            </a:r>
            <a:endParaRPr kumimoji="1" lang="en-US" altLang="ja-JP" dirty="0"/>
          </a:p>
          <a:p>
            <a:r>
              <a:rPr kumimoji="1" lang="ja-JP" altLang="en-US" dirty="0"/>
              <a:t>　　　　　　　　　　　　電子親和力保存により真空準位も下がる</a:t>
            </a:r>
            <a:endParaRPr kumimoji="1" lang="en-US" altLang="ja-JP" dirty="0"/>
          </a:p>
          <a:p>
            <a:r>
              <a:rPr kumimoji="1" lang="ja-JP" altLang="en-US" dirty="0"/>
              <a:t>真空準位を下げる：薄膜とバルクのフェルミ準位が一致つまり熱平衡になるまで（</a:t>
            </a:r>
            <a:r>
              <a:rPr kumimoji="1" lang="en-US" altLang="ja-JP" dirty="0" err="1"/>
              <a:t>CsO</a:t>
            </a:r>
            <a:r>
              <a:rPr kumimoji="1" lang="ja-JP" altLang="en-US" dirty="0"/>
              <a:t>の電気陰性度がより低い</a:t>
            </a:r>
            <a:r>
              <a:rPr kumimoji="1" lang="en-US" altLang="ja-JP" dirty="0"/>
              <a:t>)</a:t>
            </a:r>
            <a:r>
              <a:rPr kumimoji="1" lang="ja-JP" altLang="en-US" dirty="0"/>
              <a:t>電子がバルクに流れ、電気</a:t>
            </a:r>
            <a:r>
              <a:rPr kumimoji="1" lang="en-US" altLang="ja-JP" dirty="0"/>
              <a:t>2</a:t>
            </a:r>
            <a:r>
              <a:rPr kumimoji="1" lang="ja-JP" altLang="en-US" dirty="0"/>
              <a:t>重層ができる。</a:t>
            </a:r>
            <a:endParaRPr lang="en-US" altLang="ja-JP" dirty="0"/>
          </a:p>
          <a:p>
            <a:r>
              <a:rPr lang="ja-JP" altLang="en-US" dirty="0"/>
              <a:t>　　　　　　　　　　　　　　電界によって仕事関数減少して</a:t>
            </a:r>
            <a:r>
              <a:rPr lang="en-US" altLang="ja-JP" dirty="0"/>
              <a:t>0.7eV</a:t>
            </a:r>
            <a:r>
              <a:rPr lang="ja-JP" altLang="en-US" dirty="0"/>
              <a:t>程度になる</a:t>
            </a:r>
            <a:endParaRPr lang="en-US" altLang="ja-JP" dirty="0"/>
          </a:p>
          <a:p>
            <a:r>
              <a:rPr kumimoji="1" lang="ja-JP" altLang="en-US" dirty="0"/>
              <a:t>　</a:t>
            </a:r>
            <a:r>
              <a:rPr kumimoji="1" lang="en-US" altLang="ja-JP" dirty="0"/>
              <a:t>Cs:</a:t>
            </a:r>
            <a:r>
              <a:rPr kumimoji="1" lang="ja-JP" altLang="en-US" dirty="0"/>
              <a:t>仕事関数最小</a:t>
            </a:r>
            <a:endParaRPr kumimoji="1" lang="en-US" altLang="ja-JP" dirty="0"/>
          </a:p>
        </p:txBody>
      </p:sp>
      <p:sp>
        <p:nvSpPr>
          <p:cNvPr id="4" name="スライド番号プレースホルダー 3"/>
          <p:cNvSpPr>
            <a:spLocks noGrp="1"/>
          </p:cNvSpPr>
          <p:nvPr>
            <p:ph type="sldNum" sz="quarter" idx="5"/>
          </p:nvPr>
        </p:nvSpPr>
        <p:spPr/>
        <p:txBody>
          <a:bodyPr/>
          <a:lstStyle/>
          <a:p>
            <a:fld id="{24FC42E2-74C3-4AAD-8AAE-D6C4669A9BD9}" type="slidenum">
              <a:rPr kumimoji="1" lang="ja-JP" altLang="en-US" smtClean="0"/>
              <a:t>9</a:t>
            </a:fld>
            <a:endParaRPr kumimoji="1" lang="ja-JP" altLang="en-US"/>
          </a:p>
        </p:txBody>
      </p:sp>
    </p:spTree>
    <p:extLst>
      <p:ext uri="{BB962C8B-B14F-4D97-AF65-F5344CB8AC3E}">
        <p14:creationId xmlns:p14="http://schemas.microsoft.com/office/powerpoint/2010/main" val="45859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ルミノシティ（反応断面</a:t>
            </a:r>
            <a:r>
              <a:rPr lang="ja-JP" altLang="en-US" dirty="0"/>
              <a:t>積あたりの単位時間あたりにおこる反応回数、密度に比例</a:t>
            </a:r>
            <a:r>
              <a:rPr kumimoji="1" lang="ja-JP" altLang="en-US" dirty="0"/>
              <a:t>）</a:t>
            </a:r>
            <a:br>
              <a:rPr kumimoji="1" lang="en-US" altLang="ja-JP" dirty="0"/>
            </a:br>
            <a:r>
              <a:rPr kumimoji="1" lang="ja-JP" altLang="en-US" dirty="0"/>
              <a:t>　が優れないのは、円形加速器のように何度も周回させることが出来ないから。</a:t>
            </a:r>
            <a:endParaRPr kumimoji="1" lang="en-US" altLang="ja-JP" dirty="0"/>
          </a:p>
          <a:p>
            <a:r>
              <a:rPr kumimoji="1" lang="ja-JP" altLang="en-US" dirty="0"/>
              <a:t>量子効率：一つの光子が入射した時に出てくる電子の数のこと</a:t>
            </a:r>
            <a:endParaRPr kumimoji="1" lang="en-US" altLang="ja-JP" dirty="0"/>
          </a:p>
          <a:p>
            <a:r>
              <a:rPr kumimoji="1" lang="ja-JP" altLang="en-US" dirty="0"/>
              <a:t>低エミッタンス</a:t>
            </a:r>
            <a:r>
              <a:rPr kumimoji="1" lang="en-US" altLang="ja-JP" dirty="0"/>
              <a:t>(</a:t>
            </a:r>
            <a:r>
              <a:rPr kumimoji="1" lang="ja-JP" altLang="en-US" dirty="0"/>
              <a:t>放射力</a:t>
            </a:r>
            <a:r>
              <a:rPr kumimoji="1" lang="en-US" altLang="ja-JP" dirty="0"/>
              <a:t>)</a:t>
            </a:r>
            <a:r>
              <a:rPr kumimoji="1" lang="ja-JP" altLang="en-US" dirty="0"/>
              <a:t>：位置や運動量の広がりがあまりない</a:t>
            </a:r>
          </a:p>
        </p:txBody>
      </p:sp>
      <p:sp>
        <p:nvSpPr>
          <p:cNvPr id="4" name="スライド番号プレースホルダー 3"/>
          <p:cNvSpPr>
            <a:spLocks noGrp="1"/>
          </p:cNvSpPr>
          <p:nvPr>
            <p:ph type="sldNum" sz="quarter" idx="5"/>
          </p:nvPr>
        </p:nvSpPr>
        <p:spPr/>
        <p:txBody>
          <a:bodyPr/>
          <a:lstStyle/>
          <a:p>
            <a:fld id="{24FC42E2-74C3-4AAD-8AAE-D6C4669A9BD9}" type="slidenum">
              <a:rPr kumimoji="1" lang="ja-JP" altLang="en-US" smtClean="0"/>
              <a:t>10</a:t>
            </a:fld>
            <a:endParaRPr kumimoji="1" lang="ja-JP" altLang="en-US"/>
          </a:p>
        </p:txBody>
      </p:sp>
    </p:spTree>
    <p:extLst>
      <p:ext uri="{BB962C8B-B14F-4D97-AF65-F5344CB8AC3E}">
        <p14:creationId xmlns:p14="http://schemas.microsoft.com/office/powerpoint/2010/main" val="371725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円偏光したレーザーは角運動量</a:t>
            </a:r>
            <a:r>
              <a:rPr kumimoji="1" lang="en-US" altLang="ja-JP" dirty="0"/>
              <a:t>±1</a:t>
            </a:r>
            <a:r>
              <a:rPr kumimoji="1" lang="ja-JP" altLang="en-US" dirty="0"/>
              <a:t>を持っている</a:t>
            </a:r>
            <a:endParaRPr kumimoji="1" lang="en-US" altLang="ja-JP" dirty="0"/>
          </a:p>
          <a:p>
            <a:r>
              <a:rPr kumimoji="1" lang="ja-JP" altLang="en-US" dirty="0"/>
              <a:t>右巻き光子による励起を考えると</a:t>
            </a:r>
            <a:r>
              <a:rPr kumimoji="1" lang="en-US" altLang="ja-JP" dirty="0"/>
              <a:t>+1</a:t>
            </a:r>
            <a:r>
              <a:rPr kumimoji="1" lang="ja-JP" altLang="en-US" dirty="0"/>
              <a:t>だから</a:t>
            </a:r>
            <a:r>
              <a:rPr kumimoji="1" lang="en-US" altLang="ja-JP" dirty="0"/>
              <a:t>J=2/3</a:t>
            </a:r>
            <a:r>
              <a:rPr kumimoji="1" lang="ja-JP" altLang="en-US" dirty="0"/>
              <a:t>軌道の</a:t>
            </a:r>
            <a:r>
              <a:rPr kumimoji="1" lang="en-US" altLang="ja-JP" dirty="0"/>
              <a:t>m=-3/2,-1/2</a:t>
            </a:r>
            <a:r>
              <a:rPr kumimoji="1" lang="ja-JP" altLang="en-US" dirty="0"/>
              <a:t>からのみ遷移</a:t>
            </a:r>
            <a:endParaRPr kumimoji="1" lang="en-US" altLang="ja-JP" dirty="0"/>
          </a:p>
          <a:p>
            <a:r>
              <a:rPr kumimoji="1" lang="en-US" altLang="ja-JP" dirty="0"/>
              <a:t>(b)</a:t>
            </a:r>
            <a:r>
              <a:rPr kumimoji="1" lang="ja-JP" altLang="en-US" dirty="0"/>
              <a:t>ひずむと構造相転移が起き、結晶の対称性が消えて縮退が解ける</a:t>
            </a:r>
            <a:endParaRPr kumimoji="1" lang="en-US" altLang="ja-JP" dirty="0"/>
          </a:p>
          <a:p>
            <a:r>
              <a:rPr kumimoji="1" lang="en-US" altLang="ja-JP" dirty="0" err="1"/>
              <a:t>mj</a:t>
            </a:r>
            <a:r>
              <a:rPr kumimoji="1" lang="en-US" altLang="ja-JP" dirty="0"/>
              <a:t>:</a:t>
            </a:r>
            <a:r>
              <a:rPr kumimoji="1" lang="ja-JP" altLang="en-US" dirty="0"/>
              <a:t>磁気量子数</a:t>
            </a:r>
            <a:endParaRPr kumimoji="1" lang="en-US" altLang="ja-JP" dirty="0"/>
          </a:p>
          <a:p>
            <a:r>
              <a:rPr kumimoji="1" lang="ja-JP" altLang="en-US" dirty="0"/>
              <a:t>複数のエネルギー固有状態が同じエネルギー準位を持つこと</a:t>
            </a:r>
          </a:p>
        </p:txBody>
      </p:sp>
      <p:sp>
        <p:nvSpPr>
          <p:cNvPr id="4" name="スライド番号プレースホルダー 3"/>
          <p:cNvSpPr>
            <a:spLocks noGrp="1"/>
          </p:cNvSpPr>
          <p:nvPr>
            <p:ph type="sldNum" sz="quarter" idx="5"/>
          </p:nvPr>
        </p:nvSpPr>
        <p:spPr/>
        <p:txBody>
          <a:bodyPr/>
          <a:lstStyle/>
          <a:p>
            <a:fld id="{24FC42E2-74C3-4AAD-8AAE-D6C4669A9BD9}" type="slidenum">
              <a:rPr kumimoji="1" lang="ja-JP" altLang="en-US" smtClean="0"/>
              <a:t>11</a:t>
            </a:fld>
            <a:endParaRPr kumimoji="1" lang="ja-JP" altLang="en-US"/>
          </a:p>
        </p:txBody>
      </p:sp>
    </p:spTree>
    <p:extLst>
      <p:ext uri="{BB962C8B-B14F-4D97-AF65-F5344CB8AC3E}">
        <p14:creationId xmlns:p14="http://schemas.microsoft.com/office/powerpoint/2010/main" val="89488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さらに高い偏極度を得るために </a:t>
            </a:r>
            <a:r>
              <a:rPr lang="en-US" altLang="ja-JP" dirty="0"/>
              <a:t>m=±1/2 </a:t>
            </a:r>
            <a:r>
              <a:rPr lang="ja-JP" altLang="en-US" dirty="0"/>
              <a:t>と </a:t>
            </a:r>
            <a:r>
              <a:rPr lang="en-US" altLang="ja-JP" dirty="0"/>
              <a:t>m=±3/2</a:t>
            </a:r>
            <a:r>
              <a:rPr lang="ja-JP" altLang="en-US" dirty="0"/>
              <a:t>の状態の縮退を解く方法が 考えられ、それは歪み </a:t>
            </a:r>
            <a:r>
              <a:rPr lang="en-US" altLang="ja-JP" dirty="0"/>
              <a:t>GaAs </a:t>
            </a:r>
            <a:r>
              <a:rPr lang="ja-JP" altLang="en-US" dirty="0"/>
              <a:t>や超格子 </a:t>
            </a:r>
            <a:r>
              <a:rPr lang="en-US" altLang="ja-JP" dirty="0"/>
              <a:t>GaAs </a:t>
            </a:r>
            <a:r>
              <a:rPr lang="ja-JP" altLang="en-US" dirty="0"/>
              <a:t>によってなされている。</a:t>
            </a:r>
            <a:endParaRPr lang="en-US" altLang="ja-JP" dirty="0"/>
          </a:p>
          <a:p>
            <a:r>
              <a:rPr kumimoji="1" lang="ja-JP" altLang="en-US" dirty="0"/>
              <a:t>超格子（塊ごとに並んでいる、周期が大きい）</a:t>
            </a:r>
          </a:p>
        </p:txBody>
      </p:sp>
      <p:sp>
        <p:nvSpPr>
          <p:cNvPr id="4" name="スライド番号プレースホルダー 3"/>
          <p:cNvSpPr>
            <a:spLocks noGrp="1"/>
          </p:cNvSpPr>
          <p:nvPr>
            <p:ph type="sldNum" sz="quarter" idx="5"/>
          </p:nvPr>
        </p:nvSpPr>
        <p:spPr/>
        <p:txBody>
          <a:bodyPr/>
          <a:lstStyle/>
          <a:p>
            <a:fld id="{24FC42E2-74C3-4AAD-8AAE-D6C4669A9BD9}" type="slidenum">
              <a:rPr kumimoji="1" lang="ja-JP" altLang="en-US" smtClean="0"/>
              <a:t>12</a:t>
            </a:fld>
            <a:endParaRPr kumimoji="1" lang="ja-JP" altLang="en-US"/>
          </a:p>
        </p:txBody>
      </p:sp>
    </p:spTree>
    <p:extLst>
      <p:ext uri="{BB962C8B-B14F-4D97-AF65-F5344CB8AC3E}">
        <p14:creationId xmlns:p14="http://schemas.microsoft.com/office/powerpoint/2010/main" val="285989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549F6-868E-562F-AF74-177F7C35076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C0FBA8A-4BF3-4375-3AD9-7F59FB7BA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5362C9B-E699-1DCF-1AAB-6A108AAE46C3}"/>
              </a:ext>
            </a:extLst>
          </p:cNvPr>
          <p:cNvSpPr>
            <a:spLocks noGrp="1"/>
          </p:cNvSpPr>
          <p:nvPr>
            <p:ph type="dt" sz="half" idx="10"/>
          </p:nvPr>
        </p:nvSpPr>
        <p:spPr/>
        <p:txBody>
          <a:bodyPr/>
          <a:lstStyle/>
          <a:p>
            <a:fld id="{D5FA6BE3-C3A0-4A52-8FC0-AADFD73E42DE}" type="datetimeFigureOut">
              <a:rPr kumimoji="1" lang="ja-JP" altLang="en-US" smtClean="0"/>
              <a:t>2025/2/26</a:t>
            </a:fld>
            <a:endParaRPr kumimoji="1" lang="ja-JP" altLang="en-US"/>
          </a:p>
        </p:txBody>
      </p:sp>
      <p:sp>
        <p:nvSpPr>
          <p:cNvPr id="5" name="フッター プレースホルダー 4">
            <a:extLst>
              <a:ext uri="{FF2B5EF4-FFF2-40B4-BE49-F238E27FC236}">
                <a16:creationId xmlns:a16="http://schemas.microsoft.com/office/drawing/2014/main" id="{EF089B55-8622-8069-787A-61C069F639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DE5582-B3B8-1DB0-6F9F-398304C48894}"/>
              </a:ext>
            </a:extLst>
          </p:cNvPr>
          <p:cNvSpPr>
            <a:spLocks noGrp="1"/>
          </p:cNvSpPr>
          <p:nvPr>
            <p:ph type="sldNum" sz="quarter" idx="12"/>
          </p:nvPr>
        </p:nvSpPr>
        <p:spPr/>
        <p:txBody>
          <a:bodyPr/>
          <a:lstStyle/>
          <a:p>
            <a:fld id="{98F18EE4-8359-4738-9381-A652469B3C67}" type="slidenum">
              <a:rPr kumimoji="1" lang="ja-JP" altLang="en-US" smtClean="0"/>
              <a:t>‹#›</a:t>
            </a:fld>
            <a:endParaRPr kumimoji="1" lang="ja-JP" altLang="en-US"/>
          </a:p>
        </p:txBody>
      </p:sp>
    </p:spTree>
    <p:extLst>
      <p:ext uri="{BB962C8B-B14F-4D97-AF65-F5344CB8AC3E}">
        <p14:creationId xmlns:p14="http://schemas.microsoft.com/office/powerpoint/2010/main" val="5888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B1F6EA-CF6D-6BC5-6CF0-6CE51681FBF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A5070D3-100E-68EE-247F-30A572A1B16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09041C-0A69-01AD-4B36-E8583CE78049}"/>
              </a:ext>
            </a:extLst>
          </p:cNvPr>
          <p:cNvSpPr>
            <a:spLocks noGrp="1"/>
          </p:cNvSpPr>
          <p:nvPr>
            <p:ph type="dt" sz="half" idx="10"/>
          </p:nvPr>
        </p:nvSpPr>
        <p:spPr/>
        <p:txBody>
          <a:bodyPr/>
          <a:lstStyle/>
          <a:p>
            <a:fld id="{D5FA6BE3-C3A0-4A52-8FC0-AADFD73E42DE}" type="datetimeFigureOut">
              <a:rPr kumimoji="1" lang="ja-JP" altLang="en-US" smtClean="0"/>
              <a:t>2025/2/26</a:t>
            </a:fld>
            <a:endParaRPr kumimoji="1" lang="ja-JP" altLang="en-US"/>
          </a:p>
        </p:txBody>
      </p:sp>
      <p:sp>
        <p:nvSpPr>
          <p:cNvPr id="5" name="フッター プレースホルダー 4">
            <a:extLst>
              <a:ext uri="{FF2B5EF4-FFF2-40B4-BE49-F238E27FC236}">
                <a16:creationId xmlns:a16="http://schemas.microsoft.com/office/drawing/2014/main" id="{0F323CDD-1F27-7E87-E52C-07C8ACF8B2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77EB1C-E1A6-DA73-8214-FB2BC6548F42}"/>
              </a:ext>
            </a:extLst>
          </p:cNvPr>
          <p:cNvSpPr>
            <a:spLocks noGrp="1"/>
          </p:cNvSpPr>
          <p:nvPr>
            <p:ph type="sldNum" sz="quarter" idx="12"/>
          </p:nvPr>
        </p:nvSpPr>
        <p:spPr/>
        <p:txBody>
          <a:bodyPr/>
          <a:lstStyle/>
          <a:p>
            <a:fld id="{98F18EE4-8359-4738-9381-A652469B3C67}" type="slidenum">
              <a:rPr kumimoji="1" lang="ja-JP" altLang="en-US" smtClean="0"/>
              <a:t>‹#›</a:t>
            </a:fld>
            <a:endParaRPr kumimoji="1" lang="ja-JP" altLang="en-US"/>
          </a:p>
        </p:txBody>
      </p:sp>
    </p:spTree>
    <p:extLst>
      <p:ext uri="{BB962C8B-B14F-4D97-AF65-F5344CB8AC3E}">
        <p14:creationId xmlns:p14="http://schemas.microsoft.com/office/powerpoint/2010/main" val="389285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5517C9-3C26-4C41-F19D-7B9FB1BB81C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735501-A218-62C2-DD56-789095BC54F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6F805B-CE95-15F6-8856-DC00CFC3D0E1}"/>
              </a:ext>
            </a:extLst>
          </p:cNvPr>
          <p:cNvSpPr>
            <a:spLocks noGrp="1"/>
          </p:cNvSpPr>
          <p:nvPr>
            <p:ph type="dt" sz="half" idx="10"/>
          </p:nvPr>
        </p:nvSpPr>
        <p:spPr/>
        <p:txBody>
          <a:bodyPr/>
          <a:lstStyle/>
          <a:p>
            <a:fld id="{D5FA6BE3-C3A0-4A52-8FC0-AADFD73E42DE}" type="datetimeFigureOut">
              <a:rPr kumimoji="1" lang="ja-JP" altLang="en-US" smtClean="0"/>
              <a:t>2025/2/26</a:t>
            </a:fld>
            <a:endParaRPr kumimoji="1" lang="ja-JP" altLang="en-US"/>
          </a:p>
        </p:txBody>
      </p:sp>
      <p:sp>
        <p:nvSpPr>
          <p:cNvPr id="5" name="フッター プレースホルダー 4">
            <a:extLst>
              <a:ext uri="{FF2B5EF4-FFF2-40B4-BE49-F238E27FC236}">
                <a16:creationId xmlns:a16="http://schemas.microsoft.com/office/drawing/2014/main" id="{3CAEEE8E-A03C-4336-E0C9-AAEA832E19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30FACB-1FA0-953C-3849-0AD7A0A19A53}"/>
              </a:ext>
            </a:extLst>
          </p:cNvPr>
          <p:cNvSpPr>
            <a:spLocks noGrp="1"/>
          </p:cNvSpPr>
          <p:nvPr>
            <p:ph type="sldNum" sz="quarter" idx="12"/>
          </p:nvPr>
        </p:nvSpPr>
        <p:spPr/>
        <p:txBody>
          <a:bodyPr/>
          <a:lstStyle/>
          <a:p>
            <a:fld id="{98F18EE4-8359-4738-9381-A652469B3C67}" type="slidenum">
              <a:rPr kumimoji="1" lang="ja-JP" altLang="en-US" smtClean="0"/>
              <a:t>‹#›</a:t>
            </a:fld>
            <a:endParaRPr kumimoji="1" lang="ja-JP" altLang="en-US"/>
          </a:p>
        </p:txBody>
      </p:sp>
    </p:spTree>
    <p:extLst>
      <p:ext uri="{BB962C8B-B14F-4D97-AF65-F5344CB8AC3E}">
        <p14:creationId xmlns:p14="http://schemas.microsoft.com/office/powerpoint/2010/main" val="393772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539C41-2961-82CD-D3A4-797FE3CC7E4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25461D-EC3A-A188-0BCA-727529EFBE6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329F46-AE50-6236-26B9-E620A48ADD66}"/>
              </a:ext>
            </a:extLst>
          </p:cNvPr>
          <p:cNvSpPr>
            <a:spLocks noGrp="1"/>
          </p:cNvSpPr>
          <p:nvPr>
            <p:ph type="dt" sz="half" idx="10"/>
          </p:nvPr>
        </p:nvSpPr>
        <p:spPr/>
        <p:txBody>
          <a:bodyPr/>
          <a:lstStyle/>
          <a:p>
            <a:fld id="{D5FA6BE3-C3A0-4A52-8FC0-AADFD73E42DE}" type="datetimeFigureOut">
              <a:rPr kumimoji="1" lang="ja-JP" altLang="en-US" smtClean="0"/>
              <a:t>2025/2/26</a:t>
            </a:fld>
            <a:endParaRPr kumimoji="1" lang="ja-JP" altLang="en-US"/>
          </a:p>
        </p:txBody>
      </p:sp>
      <p:sp>
        <p:nvSpPr>
          <p:cNvPr id="5" name="フッター プレースホルダー 4">
            <a:extLst>
              <a:ext uri="{FF2B5EF4-FFF2-40B4-BE49-F238E27FC236}">
                <a16:creationId xmlns:a16="http://schemas.microsoft.com/office/drawing/2014/main" id="{12FB2232-1914-8230-595B-4F128074F0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2046B9-D6CE-6379-38A5-FEC7F8C40952}"/>
              </a:ext>
            </a:extLst>
          </p:cNvPr>
          <p:cNvSpPr>
            <a:spLocks noGrp="1"/>
          </p:cNvSpPr>
          <p:nvPr>
            <p:ph type="sldNum" sz="quarter" idx="12"/>
          </p:nvPr>
        </p:nvSpPr>
        <p:spPr/>
        <p:txBody>
          <a:bodyPr/>
          <a:lstStyle/>
          <a:p>
            <a:fld id="{98F18EE4-8359-4738-9381-A652469B3C67}" type="slidenum">
              <a:rPr kumimoji="1" lang="ja-JP" altLang="en-US" smtClean="0"/>
              <a:t>‹#›</a:t>
            </a:fld>
            <a:endParaRPr kumimoji="1" lang="ja-JP" altLang="en-US"/>
          </a:p>
        </p:txBody>
      </p:sp>
    </p:spTree>
    <p:extLst>
      <p:ext uri="{BB962C8B-B14F-4D97-AF65-F5344CB8AC3E}">
        <p14:creationId xmlns:p14="http://schemas.microsoft.com/office/powerpoint/2010/main" val="386870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C62407-DF97-6293-A90F-C5EA83D48B2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71A798-6932-F7D7-6606-0DCCE37F68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8B2D2BB-A2E6-341B-BC83-88D6A5AB1C1B}"/>
              </a:ext>
            </a:extLst>
          </p:cNvPr>
          <p:cNvSpPr>
            <a:spLocks noGrp="1"/>
          </p:cNvSpPr>
          <p:nvPr>
            <p:ph type="dt" sz="half" idx="10"/>
          </p:nvPr>
        </p:nvSpPr>
        <p:spPr/>
        <p:txBody>
          <a:bodyPr/>
          <a:lstStyle/>
          <a:p>
            <a:fld id="{D5FA6BE3-C3A0-4A52-8FC0-AADFD73E42DE}" type="datetimeFigureOut">
              <a:rPr kumimoji="1" lang="ja-JP" altLang="en-US" smtClean="0"/>
              <a:t>2025/2/26</a:t>
            </a:fld>
            <a:endParaRPr kumimoji="1" lang="ja-JP" altLang="en-US"/>
          </a:p>
        </p:txBody>
      </p:sp>
      <p:sp>
        <p:nvSpPr>
          <p:cNvPr id="5" name="フッター プレースホルダー 4">
            <a:extLst>
              <a:ext uri="{FF2B5EF4-FFF2-40B4-BE49-F238E27FC236}">
                <a16:creationId xmlns:a16="http://schemas.microsoft.com/office/drawing/2014/main" id="{FB760C9F-ED84-F4F4-6D20-B69C023FD3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B0BFAD-1713-48FE-FD3B-8F811A1B6A1D}"/>
              </a:ext>
            </a:extLst>
          </p:cNvPr>
          <p:cNvSpPr>
            <a:spLocks noGrp="1"/>
          </p:cNvSpPr>
          <p:nvPr>
            <p:ph type="sldNum" sz="quarter" idx="12"/>
          </p:nvPr>
        </p:nvSpPr>
        <p:spPr/>
        <p:txBody>
          <a:bodyPr/>
          <a:lstStyle/>
          <a:p>
            <a:fld id="{98F18EE4-8359-4738-9381-A652469B3C67}" type="slidenum">
              <a:rPr kumimoji="1" lang="ja-JP" altLang="en-US" smtClean="0"/>
              <a:t>‹#›</a:t>
            </a:fld>
            <a:endParaRPr kumimoji="1" lang="ja-JP" altLang="en-US"/>
          </a:p>
        </p:txBody>
      </p:sp>
    </p:spTree>
    <p:extLst>
      <p:ext uri="{BB962C8B-B14F-4D97-AF65-F5344CB8AC3E}">
        <p14:creationId xmlns:p14="http://schemas.microsoft.com/office/powerpoint/2010/main" val="427884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A6919C-25CD-376C-D366-E621607038A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B7EB46F-60ED-E963-E9EF-1AA9762AA4A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DB56C96-C32C-48C5-F3B6-DDF53F52ACD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D119F0B-AFD1-A53E-8E58-AABA8D29334E}"/>
              </a:ext>
            </a:extLst>
          </p:cNvPr>
          <p:cNvSpPr>
            <a:spLocks noGrp="1"/>
          </p:cNvSpPr>
          <p:nvPr>
            <p:ph type="dt" sz="half" idx="10"/>
          </p:nvPr>
        </p:nvSpPr>
        <p:spPr/>
        <p:txBody>
          <a:bodyPr/>
          <a:lstStyle/>
          <a:p>
            <a:fld id="{D5FA6BE3-C3A0-4A52-8FC0-AADFD73E42DE}" type="datetimeFigureOut">
              <a:rPr kumimoji="1" lang="ja-JP" altLang="en-US" smtClean="0"/>
              <a:t>2025/2/26</a:t>
            </a:fld>
            <a:endParaRPr kumimoji="1" lang="ja-JP" altLang="en-US"/>
          </a:p>
        </p:txBody>
      </p:sp>
      <p:sp>
        <p:nvSpPr>
          <p:cNvPr id="6" name="フッター プレースホルダー 5">
            <a:extLst>
              <a:ext uri="{FF2B5EF4-FFF2-40B4-BE49-F238E27FC236}">
                <a16:creationId xmlns:a16="http://schemas.microsoft.com/office/drawing/2014/main" id="{82181540-82BF-B04D-9B2A-A97E28DFB3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35E884-9F4D-BAE9-B5C4-737836CAEB2A}"/>
              </a:ext>
            </a:extLst>
          </p:cNvPr>
          <p:cNvSpPr>
            <a:spLocks noGrp="1"/>
          </p:cNvSpPr>
          <p:nvPr>
            <p:ph type="sldNum" sz="quarter" idx="12"/>
          </p:nvPr>
        </p:nvSpPr>
        <p:spPr/>
        <p:txBody>
          <a:bodyPr/>
          <a:lstStyle/>
          <a:p>
            <a:fld id="{98F18EE4-8359-4738-9381-A652469B3C67}" type="slidenum">
              <a:rPr kumimoji="1" lang="ja-JP" altLang="en-US" smtClean="0"/>
              <a:t>‹#›</a:t>
            </a:fld>
            <a:endParaRPr kumimoji="1" lang="ja-JP" altLang="en-US"/>
          </a:p>
        </p:txBody>
      </p:sp>
    </p:spTree>
    <p:extLst>
      <p:ext uri="{BB962C8B-B14F-4D97-AF65-F5344CB8AC3E}">
        <p14:creationId xmlns:p14="http://schemas.microsoft.com/office/powerpoint/2010/main" val="238562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111304-ACEB-28B5-BED8-19BF3C7FCF7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60A50C-730A-B7EF-4FFB-6C2E98738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F6E807A-E5D0-7090-C3B2-160621A055A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CD11935-841C-DAD9-70F9-2E209E198C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A89089B-3ABB-D3B7-6813-DFE732C097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4019E88-D8CE-4067-3CA6-940B8C3B3695}"/>
              </a:ext>
            </a:extLst>
          </p:cNvPr>
          <p:cNvSpPr>
            <a:spLocks noGrp="1"/>
          </p:cNvSpPr>
          <p:nvPr>
            <p:ph type="dt" sz="half" idx="10"/>
          </p:nvPr>
        </p:nvSpPr>
        <p:spPr/>
        <p:txBody>
          <a:bodyPr/>
          <a:lstStyle/>
          <a:p>
            <a:fld id="{D5FA6BE3-C3A0-4A52-8FC0-AADFD73E42DE}" type="datetimeFigureOut">
              <a:rPr kumimoji="1" lang="ja-JP" altLang="en-US" smtClean="0"/>
              <a:t>2025/2/26</a:t>
            </a:fld>
            <a:endParaRPr kumimoji="1" lang="ja-JP" altLang="en-US"/>
          </a:p>
        </p:txBody>
      </p:sp>
      <p:sp>
        <p:nvSpPr>
          <p:cNvPr id="8" name="フッター プレースホルダー 7">
            <a:extLst>
              <a:ext uri="{FF2B5EF4-FFF2-40B4-BE49-F238E27FC236}">
                <a16:creationId xmlns:a16="http://schemas.microsoft.com/office/drawing/2014/main" id="{0826FC11-373A-3F47-AA4A-2D5BA60E4EC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494B3DF-BEDA-5CC2-C7D2-4E5EE1447468}"/>
              </a:ext>
            </a:extLst>
          </p:cNvPr>
          <p:cNvSpPr>
            <a:spLocks noGrp="1"/>
          </p:cNvSpPr>
          <p:nvPr>
            <p:ph type="sldNum" sz="quarter" idx="12"/>
          </p:nvPr>
        </p:nvSpPr>
        <p:spPr/>
        <p:txBody>
          <a:bodyPr/>
          <a:lstStyle/>
          <a:p>
            <a:fld id="{98F18EE4-8359-4738-9381-A652469B3C67}" type="slidenum">
              <a:rPr kumimoji="1" lang="ja-JP" altLang="en-US" smtClean="0"/>
              <a:t>‹#›</a:t>
            </a:fld>
            <a:endParaRPr kumimoji="1" lang="ja-JP" altLang="en-US"/>
          </a:p>
        </p:txBody>
      </p:sp>
    </p:spTree>
    <p:extLst>
      <p:ext uri="{BB962C8B-B14F-4D97-AF65-F5344CB8AC3E}">
        <p14:creationId xmlns:p14="http://schemas.microsoft.com/office/powerpoint/2010/main" val="138086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4A0F25-ECAB-6FBD-5A98-8E5E8CBD06A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614F8B2-4168-AE01-EB97-A1BBF95373E2}"/>
              </a:ext>
            </a:extLst>
          </p:cNvPr>
          <p:cNvSpPr>
            <a:spLocks noGrp="1"/>
          </p:cNvSpPr>
          <p:nvPr>
            <p:ph type="dt" sz="half" idx="10"/>
          </p:nvPr>
        </p:nvSpPr>
        <p:spPr/>
        <p:txBody>
          <a:bodyPr/>
          <a:lstStyle/>
          <a:p>
            <a:fld id="{D5FA6BE3-C3A0-4A52-8FC0-AADFD73E42DE}" type="datetimeFigureOut">
              <a:rPr kumimoji="1" lang="ja-JP" altLang="en-US" smtClean="0"/>
              <a:t>2025/2/26</a:t>
            </a:fld>
            <a:endParaRPr kumimoji="1" lang="ja-JP" altLang="en-US"/>
          </a:p>
        </p:txBody>
      </p:sp>
      <p:sp>
        <p:nvSpPr>
          <p:cNvPr id="4" name="フッター プレースホルダー 3">
            <a:extLst>
              <a:ext uri="{FF2B5EF4-FFF2-40B4-BE49-F238E27FC236}">
                <a16:creationId xmlns:a16="http://schemas.microsoft.com/office/drawing/2014/main" id="{FF2F330E-B449-0745-23D8-9A6926C419F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C1F948D-A4C7-BCA1-6CE5-F0712340F7A0}"/>
              </a:ext>
            </a:extLst>
          </p:cNvPr>
          <p:cNvSpPr>
            <a:spLocks noGrp="1"/>
          </p:cNvSpPr>
          <p:nvPr>
            <p:ph type="sldNum" sz="quarter" idx="12"/>
          </p:nvPr>
        </p:nvSpPr>
        <p:spPr/>
        <p:txBody>
          <a:bodyPr/>
          <a:lstStyle/>
          <a:p>
            <a:fld id="{98F18EE4-8359-4738-9381-A652469B3C67}" type="slidenum">
              <a:rPr kumimoji="1" lang="ja-JP" altLang="en-US" smtClean="0"/>
              <a:t>‹#›</a:t>
            </a:fld>
            <a:endParaRPr kumimoji="1" lang="ja-JP" altLang="en-US"/>
          </a:p>
        </p:txBody>
      </p:sp>
    </p:spTree>
    <p:extLst>
      <p:ext uri="{BB962C8B-B14F-4D97-AF65-F5344CB8AC3E}">
        <p14:creationId xmlns:p14="http://schemas.microsoft.com/office/powerpoint/2010/main" val="174394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03E4BF4-1867-B37E-AF73-3D0D2E070091}"/>
              </a:ext>
            </a:extLst>
          </p:cNvPr>
          <p:cNvSpPr>
            <a:spLocks noGrp="1"/>
          </p:cNvSpPr>
          <p:nvPr>
            <p:ph type="dt" sz="half" idx="10"/>
          </p:nvPr>
        </p:nvSpPr>
        <p:spPr/>
        <p:txBody>
          <a:bodyPr/>
          <a:lstStyle/>
          <a:p>
            <a:fld id="{D5FA6BE3-C3A0-4A52-8FC0-AADFD73E42DE}" type="datetimeFigureOut">
              <a:rPr kumimoji="1" lang="ja-JP" altLang="en-US" smtClean="0"/>
              <a:t>2025/2/26</a:t>
            </a:fld>
            <a:endParaRPr kumimoji="1" lang="ja-JP" altLang="en-US"/>
          </a:p>
        </p:txBody>
      </p:sp>
      <p:sp>
        <p:nvSpPr>
          <p:cNvPr id="3" name="フッター プレースホルダー 2">
            <a:extLst>
              <a:ext uri="{FF2B5EF4-FFF2-40B4-BE49-F238E27FC236}">
                <a16:creationId xmlns:a16="http://schemas.microsoft.com/office/drawing/2014/main" id="{EE2BC10D-6B50-C3C8-E04D-0A3870484A1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4286C04-878B-39B7-4F52-C48981EBD7FA}"/>
              </a:ext>
            </a:extLst>
          </p:cNvPr>
          <p:cNvSpPr>
            <a:spLocks noGrp="1"/>
          </p:cNvSpPr>
          <p:nvPr>
            <p:ph type="sldNum" sz="quarter" idx="12"/>
          </p:nvPr>
        </p:nvSpPr>
        <p:spPr/>
        <p:txBody>
          <a:bodyPr/>
          <a:lstStyle/>
          <a:p>
            <a:fld id="{98F18EE4-8359-4738-9381-A652469B3C67}" type="slidenum">
              <a:rPr kumimoji="1" lang="ja-JP" altLang="en-US" smtClean="0"/>
              <a:t>‹#›</a:t>
            </a:fld>
            <a:endParaRPr kumimoji="1" lang="ja-JP" altLang="en-US"/>
          </a:p>
        </p:txBody>
      </p:sp>
    </p:spTree>
    <p:extLst>
      <p:ext uri="{BB962C8B-B14F-4D97-AF65-F5344CB8AC3E}">
        <p14:creationId xmlns:p14="http://schemas.microsoft.com/office/powerpoint/2010/main" val="41873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EBBA33-5A0C-7A65-275D-6509B4EF530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F1DCFD-955F-F025-81F8-2D00EA580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A0928F4-23BE-441C-1BF1-6BF7ED0C6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21D47A5-B252-C3B2-8DE7-A6FB72392E1B}"/>
              </a:ext>
            </a:extLst>
          </p:cNvPr>
          <p:cNvSpPr>
            <a:spLocks noGrp="1"/>
          </p:cNvSpPr>
          <p:nvPr>
            <p:ph type="dt" sz="half" idx="10"/>
          </p:nvPr>
        </p:nvSpPr>
        <p:spPr/>
        <p:txBody>
          <a:bodyPr/>
          <a:lstStyle/>
          <a:p>
            <a:fld id="{D5FA6BE3-C3A0-4A52-8FC0-AADFD73E42DE}" type="datetimeFigureOut">
              <a:rPr kumimoji="1" lang="ja-JP" altLang="en-US" smtClean="0"/>
              <a:t>2025/2/26</a:t>
            </a:fld>
            <a:endParaRPr kumimoji="1" lang="ja-JP" altLang="en-US"/>
          </a:p>
        </p:txBody>
      </p:sp>
      <p:sp>
        <p:nvSpPr>
          <p:cNvPr id="6" name="フッター プレースホルダー 5">
            <a:extLst>
              <a:ext uri="{FF2B5EF4-FFF2-40B4-BE49-F238E27FC236}">
                <a16:creationId xmlns:a16="http://schemas.microsoft.com/office/drawing/2014/main" id="{CF889AAA-FC7C-0C78-AEFD-19BA4EE3BB1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234F04-8C65-9C74-DAA1-C541B47E269C}"/>
              </a:ext>
            </a:extLst>
          </p:cNvPr>
          <p:cNvSpPr>
            <a:spLocks noGrp="1"/>
          </p:cNvSpPr>
          <p:nvPr>
            <p:ph type="sldNum" sz="quarter" idx="12"/>
          </p:nvPr>
        </p:nvSpPr>
        <p:spPr/>
        <p:txBody>
          <a:bodyPr/>
          <a:lstStyle/>
          <a:p>
            <a:fld id="{98F18EE4-8359-4738-9381-A652469B3C67}" type="slidenum">
              <a:rPr kumimoji="1" lang="ja-JP" altLang="en-US" smtClean="0"/>
              <a:t>‹#›</a:t>
            </a:fld>
            <a:endParaRPr kumimoji="1" lang="ja-JP" altLang="en-US"/>
          </a:p>
        </p:txBody>
      </p:sp>
    </p:spTree>
    <p:extLst>
      <p:ext uri="{BB962C8B-B14F-4D97-AF65-F5344CB8AC3E}">
        <p14:creationId xmlns:p14="http://schemas.microsoft.com/office/powerpoint/2010/main" val="357383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D35BCC-CF9B-514D-1E31-D47CF94FFFD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FE5B6C5-CB7B-1273-E200-F5A684356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0239C3D-326F-A471-C8AF-3392EEF70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D70060F-ABAD-F4CD-968F-AE593B70C1BC}"/>
              </a:ext>
            </a:extLst>
          </p:cNvPr>
          <p:cNvSpPr>
            <a:spLocks noGrp="1"/>
          </p:cNvSpPr>
          <p:nvPr>
            <p:ph type="dt" sz="half" idx="10"/>
          </p:nvPr>
        </p:nvSpPr>
        <p:spPr/>
        <p:txBody>
          <a:bodyPr/>
          <a:lstStyle/>
          <a:p>
            <a:fld id="{D5FA6BE3-C3A0-4A52-8FC0-AADFD73E42DE}" type="datetimeFigureOut">
              <a:rPr kumimoji="1" lang="ja-JP" altLang="en-US" smtClean="0"/>
              <a:t>2025/2/26</a:t>
            </a:fld>
            <a:endParaRPr kumimoji="1" lang="ja-JP" altLang="en-US"/>
          </a:p>
        </p:txBody>
      </p:sp>
      <p:sp>
        <p:nvSpPr>
          <p:cNvPr id="6" name="フッター プレースホルダー 5">
            <a:extLst>
              <a:ext uri="{FF2B5EF4-FFF2-40B4-BE49-F238E27FC236}">
                <a16:creationId xmlns:a16="http://schemas.microsoft.com/office/drawing/2014/main" id="{41CE24F1-971E-C293-8B99-2292EBD52F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267DE61-9088-D1BC-9755-BF231C04C5CB}"/>
              </a:ext>
            </a:extLst>
          </p:cNvPr>
          <p:cNvSpPr>
            <a:spLocks noGrp="1"/>
          </p:cNvSpPr>
          <p:nvPr>
            <p:ph type="sldNum" sz="quarter" idx="12"/>
          </p:nvPr>
        </p:nvSpPr>
        <p:spPr/>
        <p:txBody>
          <a:bodyPr/>
          <a:lstStyle/>
          <a:p>
            <a:fld id="{98F18EE4-8359-4738-9381-A652469B3C67}" type="slidenum">
              <a:rPr kumimoji="1" lang="ja-JP" altLang="en-US" smtClean="0"/>
              <a:t>‹#›</a:t>
            </a:fld>
            <a:endParaRPr kumimoji="1" lang="ja-JP" altLang="en-US"/>
          </a:p>
        </p:txBody>
      </p:sp>
    </p:spTree>
    <p:extLst>
      <p:ext uri="{BB962C8B-B14F-4D97-AF65-F5344CB8AC3E}">
        <p14:creationId xmlns:p14="http://schemas.microsoft.com/office/powerpoint/2010/main" val="144375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204B562-80FD-C72F-9B59-A8DC223ED4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15EDFA-37BA-616E-233F-F7731C01BA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E4E23A7-0E19-E328-6AC2-E2ADF4764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FA6BE3-C3A0-4A52-8FC0-AADFD73E42DE}" type="datetimeFigureOut">
              <a:rPr kumimoji="1" lang="ja-JP" altLang="en-US" smtClean="0"/>
              <a:t>2025/2/26</a:t>
            </a:fld>
            <a:endParaRPr kumimoji="1" lang="ja-JP" altLang="en-US"/>
          </a:p>
        </p:txBody>
      </p:sp>
      <p:sp>
        <p:nvSpPr>
          <p:cNvPr id="5" name="フッター プレースホルダー 4">
            <a:extLst>
              <a:ext uri="{FF2B5EF4-FFF2-40B4-BE49-F238E27FC236}">
                <a16:creationId xmlns:a16="http://schemas.microsoft.com/office/drawing/2014/main" id="{E7F80DF6-FBA1-E0B9-6978-6502AD53B1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F1C71E7-174F-642A-2E0B-5AF247905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F18EE4-8359-4738-9381-A652469B3C67}" type="slidenum">
              <a:rPr kumimoji="1" lang="ja-JP" altLang="en-US" smtClean="0"/>
              <a:t>‹#›</a:t>
            </a:fld>
            <a:endParaRPr kumimoji="1" lang="ja-JP" altLang="en-US"/>
          </a:p>
        </p:txBody>
      </p:sp>
    </p:spTree>
    <p:extLst>
      <p:ext uri="{BB962C8B-B14F-4D97-AF65-F5344CB8AC3E}">
        <p14:creationId xmlns:p14="http://schemas.microsoft.com/office/powerpoint/2010/main" val="3643413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C8967-0591-C829-9E53-73822DFCE4D7}"/>
              </a:ext>
            </a:extLst>
          </p:cNvPr>
          <p:cNvSpPr>
            <a:spLocks noGrp="1"/>
          </p:cNvSpPr>
          <p:nvPr>
            <p:ph type="ctrTitle"/>
          </p:nvPr>
        </p:nvSpPr>
        <p:spPr/>
        <p:txBody>
          <a:bodyPr/>
          <a:lstStyle/>
          <a:p>
            <a:r>
              <a:rPr lang="en-JP" dirty="0"/>
              <a:t>Polarized Source Development Update</a:t>
            </a:r>
          </a:p>
        </p:txBody>
      </p:sp>
      <p:sp>
        <p:nvSpPr>
          <p:cNvPr id="5" name="Subtitle 4">
            <a:extLst>
              <a:ext uri="{FF2B5EF4-FFF2-40B4-BE49-F238E27FC236}">
                <a16:creationId xmlns:a16="http://schemas.microsoft.com/office/drawing/2014/main" id="{CE180B76-6F65-5C47-913D-000077DF1028}"/>
              </a:ext>
            </a:extLst>
          </p:cNvPr>
          <p:cNvSpPr>
            <a:spLocks noGrp="1"/>
          </p:cNvSpPr>
          <p:nvPr>
            <p:ph type="subTitle" idx="1"/>
          </p:nvPr>
        </p:nvSpPr>
        <p:spPr/>
        <p:txBody>
          <a:bodyPr>
            <a:normAutofit fontScale="77500" lnSpcReduction="20000"/>
          </a:bodyPr>
          <a:lstStyle/>
          <a:p>
            <a:r>
              <a:rPr lang="en-JP" dirty="0"/>
              <a:t>CsTe thin-film heterojunction development</a:t>
            </a:r>
          </a:p>
          <a:p>
            <a:endParaRPr lang="en-JP" dirty="0"/>
          </a:p>
          <a:p>
            <a:r>
              <a:rPr lang="en-JP" dirty="0"/>
              <a:t>Z. J. Liptak</a:t>
            </a:r>
          </a:p>
          <a:p>
            <a:r>
              <a:rPr lang="en-US" dirty="0"/>
              <a:t>W</a:t>
            </a:r>
            <a:r>
              <a:rPr lang="en-JP" dirty="0"/>
              <a:t>ith work done by M. Isobe</a:t>
            </a:r>
          </a:p>
          <a:p>
            <a:r>
              <a:rPr lang="en-JP" dirty="0"/>
              <a:t>2/26/2025 B2GM</a:t>
            </a:r>
          </a:p>
        </p:txBody>
      </p:sp>
    </p:spTree>
    <p:extLst>
      <p:ext uri="{BB962C8B-B14F-4D97-AF65-F5344CB8AC3E}">
        <p14:creationId xmlns:p14="http://schemas.microsoft.com/office/powerpoint/2010/main" val="16703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8AA575-EE56-F18A-7CBF-9ACA7F162C9A}"/>
              </a:ext>
            </a:extLst>
          </p:cNvPr>
          <p:cNvSpPr>
            <a:spLocks noGrp="1"/>
          </p:cNvSpPr>
          <p:nvPr>
            <p:ph type="title"/>
          </p:nvPr>
        </p:nvSpPr>
        <p:spPr/>
        <p:txBody>
          <a:bodyPr/>
          <a:lstStyle/>
          <a:p>
            <a:r>
              <a:rPr lang="ja-JP" altLang="en-US" dirty="0"/>
              <a:t>２</a:t>
            </a:r>
            <a:r>
              <a:rPr kumimoji="1" lang="ja-JP" altLang="en-US" dirty="0"/>
              <a:t>．序論</a:t>
            </a:r>
          </a:p>
        </p:txBody>
      </p:sp>
      <p:sp>
        <p:nvSpPr>
          <p:cNvPr id="3" name="コンテンツ プレースホルダー 2">
            <a:extLst>
              <a:ext uri="{FF2B5EF4-FFF2-40B4-BE49-F238E27FC236}">
                <a16:creationId xmlns:a16="http://schemas.microsoft.com/office/drawing/2014/main" id="{628834D2-7CF7-3281-C474-ADBD69DD0BDC}"/>
              </a:ext>
            </a:extLst>
          </p:cNvPr>
          <p:cNvSpPr>
            <a:spLocks noGrp="1"/>
          </p:cNvSpPr>
          <p:nvPr>
            <p:ph idx="1"/>
          </p:nvPr>
        </p:nvSpPr>
        <p:spPr/>
        <p:txBody>
          <a:bodyPr>
            <a:normAutofit/>
          </a:bodyPr>
          <a:lstStyle/>
          <a:p>
            <a:pPr marL="0" indent="0">
              <a:buNone/>
            </a:pPr>
            <a:r>
              <a:rPr lang="ja-JP" altLang="en-US" dirty="0"/>
              <a:t>・リニアコライダーはルミノシティ</a:t>
            </a:r>
            <a:r>
              <a:rPr lang="en-US" altLang="ja-JP" dirty="0"/>
              <a:t>(</a:t>
            </a:r>
            <a:r>
              <a:rPr lang="ja-JP" altLang="en-US" dirty="0"/>
              <a:t>衝突確率</a:t>
            </a:r>
            <a:r>
              <a:rPr lang="en-US" altLang="ja-JP" dirty="0"/>
              <a:t>)</a:t>
            </a:r>
            <a:r>
              <a:rPr lang="ja-JP" altLang="en-US" dirty="0"/>
              <a:t>が高くない</a:t>
            </a:r>
            <a:endParaRPr lang="en-US" altLang="ja-JP" dirty="0"/>
          </a:p>
          <a:p>
            <a:pPr marL="0" indent="0">
              <a:buNone/>
            </a:pPr>
            <a:r>
              <a:rPr lang="ja-JP" altLang="en-US" dirty="0"/>
              <a:t>・詳細な観測のためにスピン偏極電子が求められている</a:t>
            </a:r>
            <a:endParaRPr lang="en-US" altLang="ja-JP" dirty="0"/>
          </a:p>
          <a:p>
            <a:pPr marL="0" indent="0">
              <a:buNone/>
            </a:pPr>
            <a:endParaRPr lang="en-US" altLang="ja-JP" dirty="0"/>
          </a:p>
          <a:p>
            <a:pPr marL="0" indent="0">
              <a:buNone/>
            </a:pPr>
            <a:r>
              <a:rPr lang="ja-JP" altLang="en-US" sz="3600" b="1" dirty="0"/>
              <a:t>→より高性能な電子源が必要</a:t>
            </a:r>
            <a:endParaRPr lang="en-US" altLang="ja-JP" sz="3600" b="1" dirty="0"/>
          </a:p>
          <a:p>
            <a:pPr marL="0" indent="0">
              <a:buNone/>
            </a:pPr>
            <a:r>
              <a:rPr lang="ja-JP" altLang="en-US" sz="3600" b="1" dirty="0"/>
              <a:t>　</a:t>
            </a:r>
            <a:r>
              <a:rPr lang="en-US" altLang="ja-JP" dirty="0"/>
              <a:t>NEA-GaAs </a:t>
            </a:r>
            <a:r>
              <a:rPr lang="ja-JP" altLang="en-US" dirty="0"/>
              <a:t>フォ トカソード</a:t>
            </a:r>
            <a:endParaRPr lang="en-US" altLang="ja-JP" dirty="0"/>
          </a:p>
          <a:p>
            <a:pPr marL="0" indent="0">
              <a:buNone/>
            </a:pPr>
            <a:r>
              <a:rPr lang="ja-JP" altLang="en-US" dirty="0"/>
              <a:t>　　　高い量子効率</a:t>
            </a:r>
            <a:endParaRPr lang="en-US" altLang="ja-JP" dirty="0"/>
          </a:p>
          <a:p>
            <a:pPr marL="0" indent="0">
              <a:buNone/>
            </a:pPr>
            <a:r>
              <a:rPr lang="ja-JP" altLang="en-US" dirty="0"/>
              <a:t>　　　</a:t>
            </a:r>
            <a:r>
              <a:rPr lang="en-US" altLang="ja-JP" dirty="0"/>
              <a:t>90%</a:t>
            </a:r>
            <a:r>
              <a:rPr lang="ja-JP" altLang="en-US" dirty="0"/>
              <a:t>を超えるスピン偏極度</a:t>
            </a:r>
            <a:endParaRPr lang="en-US" altLang="ja-JP" dirty="0"/>
          </a:p>
        </p:txBody>
      </p:sp>
      <p:pic>
        <p:nvPicPr>
          <p:cNvPr id="4" name="Picture 2" descr="ILCの仕組み - ILC">
            <a:extLst>
              <a:ext uri="{FF2B5EF4-FFF2-40B4-BE49-F238E27FC236}">
                <a16:creationId xmlns:a16="http://schemas.microsoft.com/office/drawing/2014/main" id="{AB784675-7A7D-994D-B56D-DD20206B3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076" y="3310944"/>
            <a:ext cx="4019724" cy="286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67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FECE2B-1390-CF56-61B9-E08821B643EA}"/>
              </a:ext>
            </a:extLst>
          </p:cNvPr>
          <p:cNvSpPr>
            <a:spLocks noGrp="1"/>
          </p:cNvSpPr>
          <p:nvPr>
            <p:ph type="title"/>
          </p:nvPr>
        </p:nvSpPr>
        <p:spPr>
          <a:xfrm>
            <a:off x="838200" y="193675"/>
            <a:ext cx="10515600" cy="1325563"/>
          </a:xfrm>
        </p:spPr>
        <p:txBody>
          <a:bodyPr/>
          <a:lstStyle/>
          <a:p>
            <a:r>
              <a:rPr kumimoji="1" lang="ja-JP" altLang="en-US" dirty="0"/>
              <a:t>３．スピン偏極電子</a:t>
            </a:r>
          </a:p>
        </p:txBody>
      </p:sp>
      <p:sp>
        <p:nvSpPr>
          <p:cNvPr id="3" name="コンテンツ プレースホルダー 2">
            <a:extLst>
              <a:ext uri="{FF2B5EF4-FFF2-40B4-BE49-F238E27FC236}">
                <a16:creationId xmlns:a16="http://schemas.microsoft.com/office/drawing/2014/main" id="{F0068C99-79E1-4FAA-F075-E9EB9D551FB0}"/>
              </a:ext>
            </a:extLst>
          </p:cNvPr>
          <p:cNvSpPr>
            <a:spLocks noGrp="1"/>
          </p:cNvSpPr>
          <p:nvPr>
            <p:ph idx="1"/>
          </p:nvPr>
        </p:nvSpPr>
        <p:spPr/>
        <p:txBody>
          <a:bodyPr/>
          <a:lstStyle/>
          <a:p>
            <a:r>
              <a:rPr kumimoji="1" lang="ja-JP" altLang="en-US" sz="1800" dirty="0"/>
              <a:t>円偏光した光レーザー</a:t>
            </a:r>
            <a:r>
              <a:rPr kumimoji="1" lang="en-US" altLang="ja-JP" sz="1800" dirty="0"/>
              <a:t>(</a:t>
            </a:r>
            <a:r>
              <a:rPr kumimoji="1" lang="ja-JP" altLang="en-US" sz="1800" dirty="0"/>
              <a:t>波長</a:t>
            </a:r>
            <a:r>
              <a:rPr kumimoji="1" lang="en-US" altLang="ja-JP" sz="1800" dirty="0"/>
              <a:t>700~800nm)</a:t>
            </a:r>
            <a:r>
              <a:rPr kumimoji="1" lang="ja-JP" altLang="en-US" sz="1800" dirty="0"/>
              <a:t>を照射するとエネルギー選択則によりスピン偏極電子が発生する</a:t>
            </a:r>
            <a:endParaRPr kumimoji="1" lang="en-US" altLang="ja-JP" sz="1800" dirty="0"/>
          </a:p>
          <a:p>
            <a:pPr marL="0" indent="0">
              <a:buNone/>
            </a:pPr>
            <a:endParaRPr kumimoji="1" lang="en-US" altLang="ja-JP" sz="1800" dirty="0"/>
          </a:p>
          <a:p>
            <a:pPr marL="0" indent="0">
              <a:buNone/>
            </a:pPr>
            <a:endParaRPr kumimoji="1" lang="en-US" altLang="ja-JP" dirty="0"/>
          </a:p>
          <a:p>
            <a:endParaRPr kumimoji="1" lang="en-US" altLang="ja-JP" dirty="0"/>
          </a:p>
          <a:p>
            <a:endParaRPr kumimoji="1" lang="ja-JP" altLang="en-US" dirty="0"/>
          </a:p>
        </p:txBody>
      </p:sp>
      <p:pic>
        <p:nvPicPr>
          <p:cNvPr id="5" name="図 4">
            <a:extLst>
              <a:ext uri="{FF2B5EF4-FFF2-40B4-BE49-F238E27FC236}">
                <a16:creationId xmlns:a16="http://schemas.microsoft.com/office/drawing/2014/main" id="{4802204C-88A6-794B-D0BE-9C8D773335A6}"/>
              </a:ext>
            </a:extLst>
          </p:cNvPr>
          <p:cNvPicPr>
            <a:picLocks noChangeAspect="1"/>
          </p:cNvPicPr>
          <p:nvPr/>
        </p:nvPicPr>
        <p:blipFill>
          <a:blip r:embed="rId3"/>
          <a:stretch>
            <a:fillRect/>
          </a:stretch>
        </p:blipFill>
        <p:spPr>
          <a:xfrm>
            <a:off x="3220801" y="3019513"/>
            <a:ext cx="9274575" cy="3730273"/>
          </a:xfrm>
          <a:prstGeom prst="rect">
            <a:avLst/>
          </a:prstGeom>
        </p:spPr>
      </p:pic>
      <p:sp>
        <p:nvSpPr>
          <p:cNvPr id="6" name="テキスト ボックス 5">
            <a:extLst>
              <a:ext uri="{FF2B5EF4-FFF2-40B4-BE49-F238E27FC236}">
                <a16:creationId xmlns:a16="http://schemas.microsoft.com/office/drawing/2014/main" id="{3E8AA714-EDD3-BF62-34F0-CAE139DB0AEF}"/>
              </a:ext>
            </a:extLst>
          </p:cNvPr>
          <p:cNvSpPr txBox="1"/>
          <p:nvPr/>
        </p:nvSpPr>
        <p:spPr>
          <a:xfrm>
            <a:off x="651510" y="3695217"/>
            <a:ext cx="2719467" cy="369332"/>
          </a:xfrm>
          <a:prstGeom prst="rect">
            <a:avLst/>
          </a:prstGeom>
          <a:noFill/>
        </p:spPr>
        <p:txBody>
          <a:bodyPr wrap="square" rtlCol="0">
            <a:spAutoFit/>
          </a:bodyPr>
          <a:lstStyle/>
          <a:p>
            <a:r>
              <a:rPr kumimoji="1" lang="ja-JP" altLang="en-US" dirty="0"/>
              <a:t>伝導帯の角運動量 </a:t>
            </a:r>
            <a:r>
              <a:rPr kumimoji="1" lang="en-US" altLang="ja-JP" dirty="0"/>
              <a:t>J=1/2</a:t>
            </a:r>
            <a:endParaRPr kumimoji="1" lang="ja-JP" altLang="en-US" dirty="0"/>
          </a:p>
        </p:txBody>
      </p:sp>
      <p:sp>
        <p:nvSpPr>
          <p:cNvPr id="7" name="テキスト ボックス 6">
            <a:extLst>
              <a:ext uri="{FF2B5EF4-FFF2-40B4-BE49-F238E27FC236}">
                <a16:creationId xmlns:a16="http://schemas.microsoft.com/office/drawing/2014/main" id="{A604CB61-197B-3210-BE30-087E80AA27D0}"/>
              </a:ext>
            </a:extLst>
          </p:cNvPr>
          <p:cNvSpPr txBox="1"/>
          <p:nvPr/>
        </p:nvSpPr>
        <p:spPr>
          <a:xfrm>
            <a:off x="1120140" y="5589430"/>
            <a:ext cx="2283494" cy="369332"/>
          </a:xfrm>
          <a:prstGeom prst="rect">
            <a:avLst/>
          </a:prstGeom>
          <a:noFill/>
        </p:spPr>
        <p:txBody>
          <a:bodyPr wrap="square" rtlCol="0">
            <a:spAutoFit/>
          </a:bodyPr>
          <a:lstStyle/>
          <a:p>
            <a:r>
              <a:rPr kumimoji="1" lang="ja-JP" altLang="en-US" dirty="0"/>
              <a:t>価電子帯：</a:t>
            </a:r>
            <a:r>
              <a:rPr kumimoji="1" lang="en-US" altLang="ja-JP" dirty="0"/>
              <a:t>J=</a:t>
            </a:r>
            <a:r>
              <a:rPr lang="en-US" altLang="ja-JP" dirty="0"/>
              <a:t>3</a:t>
            </a:r>
            <a:r>
              <a:rPr kumimoji="1" lang="en-US" altLang="ja-JP" dirty="0"/>
              <a:t>/2</a:t>
            </a:r>
            <a:endParaRPr kumimoji="1" lang="ja-JP" altLang="en-US" dirty="0"/>
          </a:p>
        </p:txBody>
      </p:sp>
      <p:sp>
        <p:nvSpPr>
          <p:cNvPr id="9" name="テキスト ボックス 8">
            <a:extLst>
              <a:ext uri="{FF2B5EF4-FFF2-40B4-BE49-F238E27FC236}">
                <a16:creationId xmlns:a16="http://schemas.microsoft.com/office/drawing/2014/main" id="{E0F9561D-9D84-9108-B585-8E0F3625D9D4}"/>
              </a:ext>
            </a:extLst>
          </p:cNvPr>
          <p:cNvSpPr txBox="1"/>
          <p:nvPr/>
        </p:nvSpPr>
        <p:spPr>
          <a:xfrm>
            <a:off x="775795" y="2974435"/>
            <a:ext cx="5602145" cy="369332"/>
          </a:xfrm>
          <a:prstGeom prst="rect">
            <a:avLst/>
          </a:prstGeom>
          <a:noFill/>
        </p:spPr>
        <p:txBody>
          <a:bodyPr wrap="square" rtlCol="0">
            <a:spAutoFit/>
          </a:bodyPr>
          <a:lstStyle/>
          <a:p>
            <a:r>
              <a:rPr kumimoji="1" lang="ja-JP" altLang="en-US" dirty="0"/>
              <a:t>右巻き光子による励起を考えると・・・</a:t>
            </a:r>
          </a:p>
        </p:txBody>
      </p:sp>
    </p:spTree>
    <p:extLst>
      <p:ext uri="{BB962C8B-B14F-4D97-AF65-F5344CB8AC3E}">
        <p14:creationId xmlns:p14="http://schemas.microsoft.com/office/powerpoint/2010/main" val="298597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2D877-B0EC-6052-6251-321F52A256B4}"/>
              </a:ext>
            </a:extLst>
          </p:cNvPr>
          <p:cNvSpPr>
            <a:spLocks noGrp="1"/>
          </p:cNvSpPr>
          <p:nvPr>
            <p:ph type="title"/>
          </p:nvPr>
        </p:nvSpPr>
        <p:spPr/>
        <p:txBody>
          <a:bodyPr/>
          <a:lstStyle/>
          <a:p>
            <a:r>
              <a:rPr kumimoji="1" lang="ja-JP" altLang="en-US" dirty="0"/>
              <a:t>スピン偏極電子</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C8A77E4-69AC-A1C0-B97F-D61BE1C9EC1F}"/>
                  </a:ext>
                </a:extLst>
              </p:cNvPr>
              <p:cNvSpPr>
                <a:spLocks noGrp="1"/>
              </p:cNvSpPr>
              <p:nvPr>
                <p:ph idx="1"/>
              </p:nvPr>
            </p:nvSpPr>
            <p:spPr>
              <a:xfrm>
                <a:off x="838200" y="1409700"/>
                <a:ext cx="10515600" cy="4767263"/>
              </a:xfrm>
            </p:spPr>
            <p:txBody>
              <a:bodyPr>
                <a:normAutofit/>
              </a:bodyPr>
              <a:lstStyle/>
              <a:p>
                <a:r>
                  <a:rPr lang="ja-JP" altLang="en-US" dirty="0"/>
                  <a:t>ビーム偏極度は </a:t>
                </a:r>
                <a:endParaRPr lang="en-US" altLang="ja-JP" dirty="0"/>
              </a:p>
              <a:p>
                <a:pPr marL="0" indent="0">
                  <a:buNone/>
                </a:pPr>
                <a:r>
                  <a:rPr lang="ja-JP" altLang="en-US" dirty="0"/>
                  <a:t>　　　　Ｐ　</a:t>
                </a:r>
                <a:r>
                  <a:rPr lang="en-US" altLang="ja-JP" dirty="0"/>
                  <a:t>= </a:t>
                </a:r>
                <a14:m>
                  <m:oMath xmlns:m="http://schemas.openxmlformats.org/officeDocument/2006/math">
                    <m:f>
                      <m:fPr>
                        <m:ctrlPr>
                          <a:rPr lang="en-US" altLang="ja-JP" i="1" smtClean="0">
                            <a:latin typeface="Cambria Math" panose="02040503050406030204" pitchFamily="18" charset="0"/>
                          </a:rPr>
                        </m:ctrlPr>
                      </m:fPr>
                      <m:num>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𝑁</m:t>
                            </m:r>
                          </m:e>
                          <m:sub>
                            <m:r>
                              <a:rPr lang="en-US" altLang="ja-JP" b="0" i="1" smtClean="0">
                                <a:latin typeface="Cambria Math" panose="02040503050406030204" pitchFamily="18" charset="0"/>
                              </a:rPr>
                              <m:t>+</m:t>
                            </m:r>
                          </m:sub>
                        </m:sSub>
                        <m:r>
                          <a:rPr lang="en-US" altLang="ja-JP" b="0" i="1" smtClean="0">
                            <a:latin typeface="Cambria Math" panose="02040503050406030204" pitchFamily="18" charset="0"/>
                          </a:rPr>
                          <m:t> − </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𝑁</m:t>
                            </m:r>
                          </m:e>
                          <m:sub>
                            <m:r>
                              <a:rPr lang="en-US" altLang="ja-JP" b="0" i="1" smtClean="0">
                                <a:latin typeface="Cambria Math" panose="02040503050406030204" pitchFamily="18" charset="0"/>
                              </a:rPr>
                              <m:t>−</m:t>
                            </m:r>
                          </m:sub>
                        </m:sSub>
                      </m:num>
                      <m:den>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𝑁</m:t>
                            </m:r>
                          </m:e>
                          <m:sub>
                            <m:r>
                              <a:rPr lang="en-US" altLang="ja-JP" b="0" i="1" smtClean="0">
                                <a:latin typeface="Cambria Math" panose="02040503050406030204" pitchFamily="18" charset="0"/>
                              </a:rPr>
                              <m:t>+ </m:t>
                            </m:r>
                          </m:sub>
                        </m:sSub>
                        <m:r>
                          <a:rPr lang="en-US" altLang="ja-JP" b="0" i="1" smtClean="0">
                            <a:latin typeface="Cambria Math" panose="02040503050406030204" pitchFamily="18" charset="0"/>
                          </a:rPr>
                          <m:t>+ </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𝑁</m:t>
                            </m:r>
                          </m:e>
                          <m:sub>
                            <m:r>
                              <a:rPr lang="en-US" altLang="ja-JP" b="0" i="1" smtClean="0">
                                <a:latin typeface="Cambria Math" panose="02040503050406030204" pitchFamily="18" charset="0"/>
                              </a:rPr>
                              <m:t>−</m:t>
                            </m:r>
                          </m:sub>
                        </m:sSub>
                      </m:den>
                    </m:f>
                    <m:r>
                      <a:rPr lang="ja-JP" altLang="en-US" i="1">
                        <a:latin typeface="Cambria Math" panose="02040503050406030204" pitchFamily="18" charset="0"/>
                      </a:rPr>
                      <m:t>　</m:t>
                    </m:r>
                  </m:oMath>
                </a14:m>
                <a:r>
                  <a:rPr lang="en-US" altLang="ja-JP" dirty="0"/>
                  <a:t>(</a:t>
                </a:r>
                <a:r>
                  <a:rPr lang="ja-JP" altLang="en-US" dirty="0"/>
                  <a:t>𝑁</a:t>
                </a:r>
                <a:r>
                  <a:rPr lang="en-US" altLang="ja-JP" dirty="0"/>
                  <a:t>±</a:t>
                </a:r>
                <a:r>
                  <a:rPr lang="ja-JP" altLang="en-US" dirty="0"/>
                  <a:t>は電子のヘリシティ状態の密度</a:t>
                </a:r>
                <a:r>
                  <a:rPr lang="en-US" altLang="ja-JP" dirty="0"/>
                  <a:t>)</a:t>
                </a:r>
              </a:p>
              <a:p>
                <a:pPr marL="0" indent="0">
                  <a:buNone/>
                </a:pPr>
                <a:endParaRPr lang="en-US" altLang="ja-JP" dirty="0"/>
              </a:p>
              <a:p>
                <a:r>
                  <a:rPr lang="ja-JP" altLang="en-US" dirty="0"/>
                  <a:t> </a:t>
                </a:r>
                <a:r>
                  <a:rPr lang="en-US" altLang="ja-JP" dirty="0"/>
                  <a:t>GaAs </a:t>
                </a:r>
                <a:r>
                  <a:rPr lang="ja-JP" altLang="en-US" dirty="0"/>
                  <a:t>結晶→電子偏極度： </a:t>
                </a:r>
                <a:r>
                  <a:rPr lang="en-US" altLang="ja-JP" dirty="0"/>
                  <a:t>50%</a:t>
                </a:r>
              </a:p>
              <a:p>
                <a:r>
                  <a:rPr lang="ja-JP" altLang="en-US" dirty="0"/>
                  <a:t>歪み </a:t>
                </a:r>
                <a:r>
                  <a:rPr lang="en-US" altLang="ja-JP" dirty="0"/>
                  <a:t>GaAs</a:t>
                </a:r>
                <a:r>
                  <a:rPr lang="ja-JP" altLang="en-US" dirty="0"/>
                  <a:t>や超格子 </a:t>
                </a:r>
                <a:r>
                  <a:rPr lang="en-US" altLang="ja-JP" dirty="0"/>
                  <a:t>GaAs</a:t>
                </a:r>
                <a:r>
                  <a:rPr lang="ja-JP" altLang="en-US" dirty="0"/>
                  <a:t>→</a:t>
                </a:r>
                <a:r>
                  <a:rPr lang="en-US" altLang="ja-JP" dirty="0"/>
                  <a:t>90%</a:t>
                </a:r>
                <a:r>
                  <a:rPr lang="ja-JP" altLang="en-US" dirty="0"/>
                  <a:t>程度</a:t>
                </a:r>
                <a:endParaRPr lang="en-US" altLang="ja-JP" dirty="0"/>
              </a:p>
              <a:p>
                <a:r>
                  <a:rPr lang="ja-JP" altLang="en-US" dirty="0"/>
                  <a:t>偏極電子は光子のエネルギーをバンドギャップに限りなく近づけることで得られるがそれでは電子は飛び出ない</a:t>
                </a:r>
                <a:endParaRPr lang="en-US" altLang="ja-JP" dirty="0"/>
              </a:p>
              <a:p>
                <a:pPr marL="0" indent="0">
                  <a:buNone/>
                </a:pPr>
                <a:r>
                  <a:rPr lang="ja-JP" altLang="en-US" dirty="0"/>
                  <a:t>　　→</a:t>
                </a:r>
                <a:r>
                  <a:rPr lang="en-US" altLang="ja-JP" dirty="0"/>
                  <a:t>NEA</a:t>
                </a:r>
                <a:r>
                  <a:rPr lang="ja-JP" altLang="en-US" dirty="0"/>
                  <a:t>状態が必要</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AC8A77E4-69AC-A1C0-B97F-D61BE1C9EC1F}"/>
                  </a:ext>
                </a:extLst>
              </p:cNvPr>
              <p:cNvSpPr>
                <a:spLocks noGrp="1" noRot="1" noChangeAspect="1" noMove="1" noResize="1" noEditPoints="1" noAdjustHandles="1" noChangeArrowheads="1" noChangeShapeType="1" noTextEdit="1"/>
              </p:cNvSpPr>
              <p:nvPr>
                <p:ph idx="1"/>
              </p:nvPr>
            </p:nvSpPr>
            <p:spPr>
              <a:xfrm>
                <a:off x="838200" y="1409700"/>
                <a:ext cx="10515600" cy="4767263"/>
              </a:xfrm>
              <a:blipFill>
                <a:blip r:embed="rId3"/>
                <a:stretch>
                  <a:fillRect l="-1043" t="-204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1110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241863-C382-131A-30D2-082BD927D9A6}"/>
              </a:ext>
            </a:extLst>
          </p:cNvPr>
          <p:cNvSpPr>
            <a:spLocks noGrp="1"/>
          </p:cNvSpPr>
          <p:nvPr>
            <p:ph type="title"/>
          </p:nvPr>
        </p:nvSpPr>
        <p:spPr>
          <a:xfrm>
            <a:off x="838200" y="250825"/>
            <a:ext cx="10515600" cy="1325563"/>
          </a:xfrm>
        </p:spPr>
        <p:txBody>
          <a:bodyPr/>
          <a:lstStyle/>
          <a:p>
            <a:r>
              <a:rPr kumimoji="1" lang="en-US" altLang="ja-JP" dirty="0"/>
              <a:t>3</a:t>
            </a:r>
            <a:r>
              <a:rPr kumimoji="1" lang="ja-JP" altLang="en-US" dirty="0"/>
              <a:t>．実験方法</a:t>
            </a:r>
          </a:p>
        </p:txBody>
      </p:sp>
      <p:sp>
        <p:nvSpPr>
          <p:cNvPr id="3" name="コンテンツ プレースホルダー 2">
            <a:extLst>
              <a:ext uri="{FF2B5EF4-FFF2-40B4-BE49-F238E27FC236}">
                <a16:creationId xmlns:a16="http://schemas.microsoft.com/office/drawing/2014/main" id="{A7F0EAE1-C8AD-596A-72AB-3592F8188EAD}"/>
              </a:ext>
            </a:extLst>
          </p:cNvPr>
          <p:cNvSpPr>
            <a:spLocks noGrp="1"/>
          </p:cNvSpPr>
          <p:nvPr>
            <p:ph idx="1"/>
          </p:nvPr>
        </p:nvSpPr>
        <p:spPr>
          <a:xfrm>
            <a:off x="838200" y="1562100"/>
            <a:ext cx="11060430" cy="4614863"/>
          </a:xfrm>
        </p:spPr>
        <p:txBody>
          <a:bodyPr/>
          <a:lstStyle/>
          <a:p>
            <a:r>
              <a:rPr lang="ja-JP" altLang="en-US" dirty="0"/>
              <a:t>蒸着　 </a:t>
            </a:r>
            <a:r>
              <a:rPr lang="en-US" altLang="ja-JP" dirty="0"/>
              <a:t>1 ×10¯⁹ Pa </a:t>
            </a:r>
            <a:r>
              <a:rPr lang="ja-JP" altLang="en-US" dirty="0"/>
              <a:t>程度の極高真空状態</a:t>
            </a:r>
            <a:endParaRPr lang="en-US" altLang="ja-JP" dirty="0"/>
          </a:p>
          <a:p>
            <a:r>
              <a:rPr lang="ja-JP" altLang="en-US" dirty="0"/>
              <a:t>蒸着源　粒状の </a:t>
            </a:r>
            <a:r>
              <a:rPr lang="en-US" altLang="ja-JP" dirty="0"/>
              <a:t>Sb</a:t>
            </a:r>
            <a:r>
              <a:rPr lang="ja-JP" altLang="en-US" dirty="0"/>
              <a:t>、線状ディスペンサ ーの</a:t>
            </a:r>
            <a:r>
              <a:rPr lang="en-US" altLang="ja-JP" dirty="0"/>
              <a:t>Cs</a:t>
            </a:r>
            <a:r>
              <a:rPr lang="ja-JP" altLang="en-US" dirty="0"/>
              <a:t>、</a:t>
            </a:r>
            <a:r>
              <a:rPr lang="en-US" altLang="ja-JP" dirty="0"/>
              <a:t>K</a:t>
            </a:r>
          </a:p>
          <a:p>
            <a:r>
              <a:rPr lang="ja-JP" altLang="en-US" dirty="0"/>
              <a:t>水晶膜厚計</a:t>
            </a:r>
            <a:r>
              <a:rPr lang="en-US" altLang="ja-JP" dirty="0"/>
              <a:t>(INFICON : Q-pod)</a:t>
            </a:r>
            <a:r>
              <a:rPr lang="ja-JP" altLang="en-US" dirty="0"/>
              <a:t>にて膜厚を測定しながら蒸着</a:t>
            </a:r>
            <a:endParaRPr lang="en-US" altLang="ja-JP" dirty="0"/>
          </a:p>
          <a:p>
            <a:pPr marL="0" indent="0">
              <a:buNone/>
            </a:pPr>
            <a:endParaRPr lang="en-US" altLang="ja-JP" dirty="0"/>
          </a:p>
          <a:p>
            <a:r>
              <a:rPr lang="ja-JP" altLang="en-US" dirty="0"/>
              <a:t> 蒸着中、</a:t>
            </a:r>
            <a:r>
              <a:rPr lang="en-US" altLang="ja-JP" dirty="0"/>
              <a:t>532nm</a:t>
            </a:r>
            <a:r>
              <a:rPr lang="ja-JP" altLang="en-US" dirty="0"/>
              <a:t>のレーザーを照射</a:t>
            </a:r>
            <a:endParaRPr lang="en-US" altLang="ja-JP" dirty="0"/>
          </a:p>
          <a:p>
            <a:endParaRPr lang="en-US" altLang="ja-JP" dirty="0"/>
          </a:p>
          <a:p>
            <a:r>
              <a:rPr lang="ja-JP" altLang="en-US" dirty="0"/>
              <a:t>蒸着後には、</a:t>
            </a:r>
            <a:r>
              <a:rPr lang="en-US" altLang="ja-JP" dirty="0"/>
              <a:t>300~900nm</a:t>
            </a:r>
            <a:r>
              <a:rPr lang="ja-JP" altLang="en-US" dirty="0"/>
              <a:t>の波長を入射し量子効率の変化をみた</a:t>
            </a:r>
            <a:endParaRPr kumimoji="1" lang="ja-JP" altLang="en-US" dirty="0"/>
          </a:p>
        </p:txBody>
      </p:sp>
    </p:spTree>
    <p:extLst>
      <p:ext uri="{BB962C8B-B14F-4D97-AF65-F5344CB8AC3E}">
        <p14:creationId xmlns:p14="http://schemas.microsoft.com/office/powerpoint/2010/main" val="31725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8694BB-74DE-0CDD-6CF6-96676BCE9D43}"/>
              </a:ext>
            </a:extLst>
          </p:cNvPr>
          <p:cNvSpPr>
            <a:spLocks noGrp="1"/>
          </p:cNvSpPr>
          <p:nvPr>
            <p:ph type="title"/>
          </p:nvPr>
        </p:nvSpPr>
        <p:spPr/>
        <p:txBody>
          <a:bodyPr/>
          <a:lstStyle/>
          <a:p>
            <a:r>
              <a:rPr kumimoji="1" lang="ja-JP" altLang="en-US"/>
              <a:t>１．</a:t>
            </a:r>
            <a:r>
              <a:rPr kumimoji="1" lang="en-US" altLang="ja-JP" dirty="0"/>
              <a:t>2</a:t>
            </a:r>
            <a:r>
              <a:rPr lang="en-US" altLang="ja-JP" dirty="0"/>
              <a:t>024-5 Winter Experiments</a:t>
            </a:r>
            <a:endParaRPr kumimoji="1" lang="ja-JP" altLang="en-US" dirty="0"/>
          </a:p>
        </p:txBody>
      </p:sp>
      <p:sp>
        <p:nvSpPr>
          <p:cNvPr id="3" name="コンテンツ プレースホルダー 2">
            <a:extLst>
              <a:ext uri="{FF2B5EF4-FFF2-40B4-BE49-F238E27FC236}">
                <a16:creationId xmlns:a16="http://schemas.microsoft.com/office/drawing/2014/main" id="{9CD6B710-B4B8-6A34-3F3B-30815A6AE1C0}"/>
              </a:ext>
            </a:extLst>
          </p:cNvPr>
          <p:cNvSpPr>
            <a:spLocks noGrp="1"/>
          </p:cNvSpPr>
          <p:nvPr>
            <p:ph idx="1"/>
          </p:nvPr>
        </p:nvSpPr>
        <p:spPr/>
        <p:txBody>
          <a:bodyPr/>
          <a:lstStyle/>
          <a:p>
            <a:r>
              <a:rPr kumimoji="1" lang="en-US" altLang="ja-JP" dirty="0"/>
              <a:t> Following procedure of </a:t>
            </a:r>
            <a:r>
              <a:rPr kumimoji="1" lang="en-US" altLang="ja-JP" dirty="0" err="1"/>
              <a:t>Cultrera</a:t>
            </a:r>
            <a:r>
              <a:rPr kumimoji="1" lang="en-US" altLang="ja-JP" dirty="0"/>
              <a:t> [citation], we have tried adjusting the procedure for </a:t>
            </a:r>
            <a:r>
              <a:rPr kumimoji="1" lang="en-US" altLang="ja-JP" dirty="0" err="1"/>
              <a:t>CsTe</a:t>
            </a:r>
            <a:r>
              <a:rPr kumimoji="1" lang="en-US" altLang="ja-JP" dirty="0"/>
              <a:t> cathode production.</a:t>
            </a:r>
          </a:p>
          <a:p>
            <a:pPr lvl="1"/>
            <a:r>
              <a:rPr lang="en-US" altLang="ja-JP" dirty="0"/>
              <a:t>Cathode preparation updated:</a:t>
            </a:r>
          </a:p>
          <a:p>
            <a:pPr lvl="2"/>
            <a:r>
              <a:rPr kumimoji="1" lang="en-US" altLang="ja-JP" dirty="0"/>
              <a:t>Wet etching method changed from </a:t>
            </a:r>
            <a:r>
              <a:rPr kumimoji="1" lang="en-US" altLang="ja-JP" dirty="0" err="1"/>
              <a:t>SemicoClean</a:t>
            </a:r>
            <a:r>
              <a:rPr kumimoji="1" lang="en-US" altLang="ja-JP" dirty="0"/>
              <a:t> to HCl</a:t>
            </a:r>
          </a:p>
          <a:p>
            <a:pPr lvl="2"/>
            <a:r>
              <a:rPr lang="en-US" altLang="ja-JP" dirty="0"/>
              <a:t>Increased cathode baking (temp + time)</a:t>
            </a:r>
          </a:p>
          <a:p>
            <a:r>
              <a:rPr kumimoji="1" lang="en-US" altLang="ja-JP" dirty="0"/>
              <a:t>Also repaired thin-film deposition monitor and WL splitter control via LabView</a:t>
            </a:r>
            <a:endParaRPr kumimoji="1" lang="ja-JP" altLang="en-US" dirty="0"/>
          </a:p>
        </p:txBody>
      </p:sp>
    </p:spTree>
    <p:extLst>
      <p:ext uri="{BB962C8B-B14F-4D97-AF65-F5344CB8AC3E}">
        <p14:creationId xmlns:p14="http://schemas.microsoft.com/office/powerpoint/2010/main" val="233477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85C3-3AF5-34D1-E601-2E7B185F9E80}"/>
              </a:ext>
            </a:extLst>
          </p:cNvPr>
          <p:cNvSpPr>
            <a:spLocks noGrp="1"/>
          </p:cNvSpPr>
          <p:nvPr>
            <p:ph type="title"/>
          </p:nvPr>
        </p:nvSpPr>
        <p:spPr/>
        <p:txBody>
          <a:bodyPr/>
          <a:lstStyle/>
          <a:p>
            <a:r>
              <a:rPr lang="en-JP" dirty="0"/>
              <a:t>2. Procedure</a:t>
            </a:r>
          </a:p>
        </p:txBody>
      </p:sp>
      <p:sp>
        <p:nvSpPr>
          <p:cNvPr id="3" name="Content Placeholder 2">
            <a:extLst>
              <a:ext uri="{FF2B5EF4-FFF2-40B4-BE49-F238E27FC236}">
                <a16:creationId xmlns:a16="http://schemas.microsoft.com/office/drawing/2014/main" id="{C987570D-AC27-7603-E265-4808A9E15959}"/>
              </a:ext>
            </a:extLst>
          </p:cNvPr>
          <p:cNvSpPr>
            <a:spLocks noGrp="1"/>
          </p:cNvSpPr>
          <p:nvPr>
            <p:ph idx="1"/>
          </p:nvPr>
        </p:nvSpPr>
        <p:spPr>
          <a:xfrm>
            <a:off x="838200" y="1328057"/>
            <a:ext cx="10515600" cy="4848906"/>
          </a:xfrm>
        </p:spPr>
        <p:txBody>
          <a:bodyPr>
            <a:normAutofit lnSpcReduction="10000"/>
          </a:bodyPr>
          <a:lstStyle/>
          <a:p>
            <a:r>
              <a:rPr lang="en-JP" dirty="0"/>
              <a:t>Cathode Prep:</a:t>
            </a:r>
          </a:p>
          <a:p>
            <a:pPr lvl="1"/>
            <a:r>
              <a:rPr lang="en-JP" dirty="0"/>
              <a:t>Wet etching of GaAs cathode with 4% HCl solution (5’)</a:t>
            </a:r>
          </a:p>
          <a:p>
            <a:pPr lvl="1"/>
            <a:r>
              <a:rPr lang="en-JP" dirty="0"/>
              <a:t>Indium solder onto base and insertion into vacuüm chamber </a:t>
            </a:r>
          </a:p>
          <a:p>
            <a:pPr lvl="1"/>
            <a:r>
              <a:rPr lang="en-JP" dirty="0"/>
              <a:t>Nitrogen flush of chamber interior followed by baking (~200º) for 72-96 hours</a:t>
            </a:r>
          </a:p>
          <a:p>
            <a:pPr lvl="1"/>
            <a:r>
              <a:rPr lang="en-JP" dirty="0"/>
              <a:t>Cathode annealing performed at ~400-500º for 12 hours</a:t>
            </a:r>
          </a:p>
          <a:p>
            <a:pPr lvl="2"/>
            <a:r>
              <a:rPr lang="en-US" dirty="0"/>
              <a:t>H</a:t>
            </a:r>
            <a:r>
              <a:rPr lang="en-JP" dirty="0"/>
              <a:t>ad previously been at lower temp. for less time</a:t>
            </a:r>
          </a:p>
          <a:p>
            <a:r>
              <a:rPr lang="en-JP" dirty="0"/>
              <a:t>Cs deposit on cleaned cathode face to demonstrate viability</a:t>
            </a:r>
          </a:p>
          <a:p>
            <a:r>
              <a:rPr lang="en-JP" dirty="0"/>
              <a:t>Thin layer of Te followed by Cs, followed by another thin Te layer and final Cs deposition</a:t>
            </a:r>
          </a:p>
          <a:p>
            <a:r>
              <a:rPr lang="en-JP" dirty="0"/>
              <a:t>QE measurement: 532 nm, 780 nm laser; 300-900 nm spectrum (Xe lamp)</a:t>
            </a:r>
          </a:p>
        </p:txBody>
      </p:sp>
    </p:spTree>
    <p:extLst>
      <p:ext uri="{BB962C8B-B14F-4D97-AF65-F5344CB8AC3E}">
        <p14:creationId xmlns:p14="http://schemas.microsoft.com/office/powerpoint/2010/main" val="73012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F2B14-E1B9-6C97-2A49-397BDD2A2CEC}"/>
              </a:ext>
            </a:extLst>
          </p:cNvPr>
          <p:cNvSpPr>
            <a:spLocks noGrp="1"/>
          </p:cNvSpPr>
          <p:nvPr>
            <p:ph type="title"/>
          </p:nvPr>
        </p:nvSpPr>
        <p:spPr>
          <a:xfrm>
            <a:off x="838200" y="227966"/>
            <a:ext cx="4931584" cy="1153432"/>
          </a:xfrm>
        </p:spPr>
        <p:txBody>
          <a:bodyPr/>
          <a:lstStyle/>
          <a:p>
            <a:r>
              <a:rPr lang="ja-JP" altLang="en-US"/>
              <a:t>４．</a:t>
            </a:r>
            <a:r>
              <a:rPr lang="en-US" altLang="ja-JP" dirty="0"/>
              <a:t>Deposition</a:t>
            </a:r>
            <a:endParaRPr kumimoji="1" lang="ja-JP" altLang="en-US" dirty="0"/>
          </a:p>
        </p:txBody>
      </p:sp>
      <p:sp>
        <p:nvSpPr>
          <p:cNvPr id="3" name="コンテンツ プレースホルダー 2">
            <a:extLst>
              <a:ext uri="{FF2B5EF4-FFF2-40B4-BE49-F238E27FC236}">
                <a16:creationId xmlns:a16="http://schemas.microsoft.com/office/drawing/2014/main" id="{E5D76618-C161-7A99-3B6B-A6311E910151}"/>
              </a:ext>
            </a:extLst>
          </p:cNvPr>
          <p:cNvSpPr>
            <a:spLocks noGrp="1"/>
          </p:cNvSpPr>
          <p:nvPr>
            <p:ph idx="1"/>
          </p:nvPr>
        </p:nvSpPr>
        <p:spPr>
          <a:xfrm>
            <a:off x="838200" y="1564278"/>
            <a:ext cx="5031780" cy="4367892"/>
          </a:xfrm>
        </p:spPr>
        <p:txBody>
          <a:bodyPr>
            <a:normAutofit fontScale="70000" lnSpcReduction="20000"/>
          </a:bodyPr>
          <a:lstStyle/>
          <a:p>
            <a:pPr marL="0" indent="0">
              <a:buNone/>
            </a:pPr>
            <a:r>
              <a:rPr lang="en-US" altLang="ja-JP" dirty="0"/>
              <a:t>Deposition carried out under illumination of 5 </a:t>
            </a:r>
            <a:r>
              <a:rPr lang="en-US" altLang="ja-JP" dirty="0" err="1"/>
              <a:t>mW</a:t>
            </a:r>
            <a:r>
              <a:rPr lang="en-US" altLang="ja-JP" dirty="0"/>
              <a:t> 532 nm laser at ambient temperature (~30º)</a:t>
            </a:r>
          </a:p>
          <a:p>
            <a:r>
              <a:rPr lang="en-US" altLang="ja-JP" dirty="0"/>
              <a:t>Initial Cs deposition: </a:t>
            </a:r>
          </a:p>
          <a:p>
            <a:pPr lvl="1"/>
            <a:r>
              <a:rPr lang="en-US" altLang="ja-JP" dirty="0"/>
              <a:t>dispenser put out a brief spike of Cs vapor that remained in the chamber longer than expected. QE measurement confirmed to saturation.</a:t>
            </a:r>
          </a:p>
          <a:p>
            <a:r>
              <a:rPr lang="en-US" altLang="ja-JP" dirty="0" err="1"/>
              <a:t>Te</a:t>
            </a:r>
            <a:r>
              <a:rPr lang="en-US" altLang="ja-JP" dirty="0"/>
              <a:t> deposition:</a:t>
            </a:r>
          </a:p>
          <a:p>
            <a:pPr lvl="1"/>
            <a:r>
              <a:rPr lang="en-US" altLang="ja-JP" dirty="0"/>
              <a:t>Initial deposition didn’t show initial QE drop despite monitor showing deposition. Possibly interference from residual Cs in the chamber?</a:t>
            </a:r>
          </a:p>
          <a:p>
            <a:pPr lvl="1"/>
            <a:r>
              <a:rPr lang="en-US" altLang="ja-JP" dirty="0"/>
              <a:t>Second </a:t>
            </a:r>
            <a:r>
              <a:rPr lang="en-US" altLang="ja-JP" dirty="0" err="1"/>
              <a:t>Te</a:t>
            </a:r>
            <a:r>
              <a:rPr lang="en-US" altLang="ja-JP" dirty="0"/>
              <a:t> deposition showed the expected QE drop</a:t>
            </a:r>
          </a:p>
          <a:p>
            <a:r>
              <a:rPr lang="en-US" altLang="ja-JP" dirty="0"/>
              <a:t>Further Cs showed return to saturation.</a:t>
            </a:r>
          </a:p>
          <a:p>
            <a:pPr lvl="1"/>
            <a:endParaRPr lang="en-US" altLang="ja-JP" dirty="0"/>
          </a:p>
          <a:p>
            <a:pPr marL="0" indent="0">
              <a:buNone/>
            </a:pPr>
            <a:endParaRPr kumimoji="1" lang="ja-JP" altLang="en-US" dirty="0"/>
          </a:p>
        </p:txBody>
      </p:sp>
      <p:sp>
        <p:nvSpPr>
          <p:cNvPr id="4" name="テキスト ボックス 3">
            <a:extLst>
              <a:ext uri="{FF2B5EF4-FFF2-40B4-BE49-F238E27FC236}">
                <a16:creationId xmlns:a16="http://schemas.microsoft.com/office/drawing/2014/main" id="{AE0BC69C-8B7D-B2D7-E946-16EBC17290F4}"/>
              </a:ext>
            </a:extLst>
          </p:cNvPr>
          <p:cNvSpPr txBox="1"/>
          <p:nvPr/>
        </p:nvSpPr>
        <p:spPr>
          <a:xfrm>
            <a:off x="1623060" y="6263640"/>
            <a:ext cx="10309860" cy="430887"/>
          </a:xfrm>
          <a:prstGeom prst="rect">
            <a:avLst/>
          </a:prstGeom>
          <a:noFill/>
        </p:spPr>
        <p:txBody>
          <a:bodyPr wrap="square" rtlCol="0">
            <a:spAutoFit/>
          </a:bodyPr>
          <a:lstStyle/>
          <a:p>
            <a:r>
              <a:rPr lang="en-US" altLang="ja-JP" sz="1100" dirty="0"/>
              <a:t>[1]Jai Kwan Bae, Luca </a:t>
            </a:r>
            <a:r>
              <a:rPr lang="en-US" altLang="ja-JP" sz="1100" dirty="0" err="1"/>
              <a:t>Cultrera</a:t>
            </a:r>
            <a:r>
              <a:rPr lang="en-US" altLang="ja-JP" sz="1100" dirty="0"/>
              <a:t>, Philip DiGiacomo, Ivan Bazarov, “Rugged spin polarized electron sources based on negative electron affinity GaAs photocathode with robust </a:t>
            </a:r>
            <a:r>
              <a:rPr lang="ja-JP" altLang="en-US" sz="1100" dirty="0"/>
              <a:t>𝐶𝑠</a:t>
            </a:r>
            <a:r>
              <a:rPr lang="en-US" altLang="ja-JP" sz="1100" dirty="0"/>
              <a:t>2</a:t>
            </a:r>
            <a:r>
              <a:rPr lang="ja-JP" altLang="en-US" sz="1100" dirty="0"/>
              <a:t>𝑇𝑒 </a:t>
            </a:r>
            <a:r>
              <a:rPr lang="en-US" altLang="ja-JP" sz="1100" dirty="0"/>
              <a:t>coating”, 2018</a:t>
            </a:r>
            <a:endParaRPr kumimoji="1" lang="ja-JP" altLang="en-US" sz="1100" dirty="0"/>
          </a:p>
        </p:txBody>
      </p:sp>
      <p:pic>
        <p:nvPicPr>
          <p:cNvPr id="6" name="図 5">
            <a:extLst>
              <a:ext uri="{FF2B5EF4-FFF2-40B4-BE49-F238E27FC236}">
                <a16:creationId xmlns:a16="http://schemas.microsoft.com/office/drawing/2014/main" id="{B2C3C0F9-1E65-CF7F-4A25-548CA70D2327}"/>
              </a:ext>
            </a:extLst>
          </p:cNvPr>
          <p:cNvPicPr>
            <a:picLocks noChangeAspect="1"/>
          </p:cNvPicPr>
          <p:nvPr/>
        </p:nvPicPr>
        <p:blipFill>
          <a:blip r:embed="rId3"/>
          <a:stretch>
            <a:fillRect/>
          </a:stretch>
        </p:blipFill>
        <p:spPr>
          <a:xfrm>
            <a:off x="5869980" y="285750"/>
            <a:ext cx="5811480" cy="3028950"/>
          </a:xfrm>
          <a:prstGeom prst="rect">
            <a:avLst/>
          </a:prstGeom>
        </p:spPr>
      </p:pic>
      <p:graphicFrame>
        <p:nvGraphicFramePr>
          <p:cNvPr id="8" name="グラフ 7">
            <a:extLst>
              <a:ext uri="{FF2B5EF4-FFF2-40B4-BE49-F238E27FC236}">
                <a16:creationId xmlns:a16="http://schemas.microsoft.com/office/drawing/2014/main" id="{AE1E637A-285D-81F9-4D09-5A29845FEDDA}"/>
              </a:ext>
            </a:extLst>
          </p:cNvPr>
          <p:cNvGraphicFramePr>
            <a:graphicFrameLocks/>
          </p:cNvGraphicFramePr>
          <p:nvPr>
            <p:extLst>
              <p:ext uri="{D42A27DB-BD31-4B8C-83A1-F6EECF244321}">
                <p14:modId xmlns:p14="http://schemas.microsoft.com/office/powerpoint/2010/main" val="3013854534"/>
              </p:ext>
            </p:extLst>
          </p:nvPr>
        </p:nvGraphicFramePr>
        <p:xfrm>
          <a:off x="6075724" y="3013843"/>
          <a:ext cx="5251406" cy="32040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542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D06A0-DFC0-B506-EB55-08CEF3F50AD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B781F41-9CAA-452A-AEE7-D27D9A8064D6}"/>
              </a:ext>
            </a:extLst>
          </p:cNvPr>
          <p:cNvSpPr>
            <a:spLocks noGrp="1"/>
          </p:cNvSpPr>
          <p:nvPr>
            <p:ph type="title"/>
          </p:nvPr>
        </p:nvSpPr>
        <p:spPr>
          <a:xfrm>
            <a:off x="838200" y="227966"/>
            <a:ext cx="4931584" cy="1153432"/>
          </a:xfrm>
        </p:spPr>
        <p:txBody>
          <a:bodyPr>
            <a:normAutofit fontScale="90000"/>
          </a:bodyPr>
          <a:lstStyle/>
          <a:p>
            <a:r>
              <a:rPr lang="en-US" altLang="ja-JP" dirty="0"/>
              <a:t>5</a:t>
            </a:r>
            <a:r>
              <a:rPr lang="ja-JP" altLang="en-US"/>
              <a:t>．</a:t>
            </a:r>
            <a:r>
              <a:rPr lang="en-US" altLang="ja-JP" dirty="0"/>
              <a:t>Results: Raw Spectrum</a:t>
            </a:r>
            <a:endParaRPr kumimoji="1" lang="ja-JP" altLang="en-US" dirty="0"/>
          </a:p>
        </p:txBody>
      </p:sp>
      <p:sp>
        <p:nvSpPr>
          <p:cNvPr id="3" name="コンテンツ プレースホルダー 2">
            <a:extLst>
              <a:ext uri="{FF2B5EF4-FFF2-40B4-BE49-F238E27FC236}">
                <a16:creationId xmlns:a16="http://schemas.microsoft.com/office/drawing/2014/main" id="{952DA333-8205-8B2E-777A-E73842BCE2DA}"/>
              </a:ext>
            </a:extLst>
          </p:cNvPr>
          <p:cNvSpPr>
            <a:spLocks noGrp="1"/>
          </p:cNvSpPr>
          <p:nvPr>
            <p:ph idx="1"/>
          </p:nvPr>
        </p:nvSpPr>
        <p:spPr>
          <a:xfrm>
            <a:off x="838200" y="1564278"/>
            <a:ext cx="5031780" cy="4367892"/>
          </a:xfrm>
        </p:spPr>
        <p:txBody>
          <a:bodyPr>
            <a:normAutofit fontScale="92500" lnSpcReduction="10000"/>
          </a:bodyPr>
          <a:lstStyle/>
          <a:p>
            <a:r>
              <a:rPr kumimoji="1" lang="en-US" altLang="ja-JP" dirty="0"/>
              <a:t>Despite the thick layer of Cs and (possibly?) </a:t>
            </a:r>
            <a:r>
              <a:rPr kumimoji="1" lang="en-US" altLang="ja-JP" dirty="0" err="1"/>
              <a:t>Te</a:t>
            </a:r>
            <a:r>
              <a:rPr kumimoji="1" lang="en-US" altLang="ja-JP" dirty="0"/>
              <a:t>, cathode showed QE across the spectrum from 300-780 nm</a:t>
            </a:r>
            <a:endParaRPr lang="en-US" altLang="ja-JP" dirty="0"/>
          </a:p>
          <a:p>
            <a:endParaRPr lang="en-US" altLang="ja-JP" dirty="0"/>
          </a:p>
          <a:p>
            <a:r>
              <a:rPr lang="en-US" altLang="ja-JP" dirty="0"/>
              <a:t>Raw photocurrent response shown at right</a:t>
            </a:r>
          </a:p>
          <a:p>
            <a:r>
              <a:rPr kumimoji="1" lang="en-US" altLang="ja-JP" dirty="0"/>
              <a:t>Peak shown in UV, falling off at lower photon energies</a:t>
            </a:r>
            <a:endParaRPr kumimoji="1" lang="ja-JP" altLang="en-US" dirty="0"/>
          </a:p>
          <a:p>
            <a:pPr marL="0" indent="0">
              <a:buNone/>
            </a:pPr>
            <a:endParaRPr lang="en-US" altLang="ja-JP" dirty="0"/>
          </a:p>
          <a:p>
            <a:pPr marL="0" indent="0">
              <a:buNone/>
            </a:pPr>
            <a:r>
              <a:rPr lang="ja-JP" altLang="en-US" dirty="0"/>
              <a:t> </a:t>
            </a:r>
            <a:endParaRPr kumimoji="1" lang="ja-JP" altLang="en-US" dirty="0"/>
          </a:p>
        </p:txBody>
      </p:sp>
      <p:sp>
        <p:nvSpPr>
          <p:cNvPr id="4" name="テキスト ボックス 3">
            <a:extLst>
              <a:ext uri="{FF2B5EF4-FFF2-40B4-BE49-F238E27FC236}">
                <a16:creationId xmlns:a16="http://schemas.microsoft.com/office/drawing/2014/main" id="{FAB86B76-5DED-91B2-E74D-9C673D9BAED3}"/>
              </a:ext>
            </a:extLst>
          </p:cNvPr>
          <p:cNvSpPr txBox="1"/>
          <p:nvPr/>
        </p:nvSpPr>
        <p:spPr>
          <a:xfrm>
            <a:off x="1623060" y="6263640"/>
            <a:ext cx="10309860" cy="430887"/>
          </a:xfrm>
          <a:prstGeom prst="rect">
            <a:avLst/>
          </a:prstGeom>
          <a:noFill/>
        </p:spPr>
        <p:txBody>
          <a:bodyPr wrap="square" rtlCol="0">
            <a:spAutoFit/>
          </a:bodyPr>
          <a:lstStyle/>
          <a:p>
            <a:r>
              <a:rPr lang="en-US" altLang="ja-JP" sz="1100" dirty="0"/>
              <a:t>[1]Jai Kwan Bae, Luca </a:t>
            </a:r>
            <a:r>
              <a:rPr lang="en-US" altLang="ja-JP" sz="1100" dirty="0" err="1"/>
              <a:t>Cultrera</a:t>
            </a:r>
            <a:r>
              <a:rPr lang="en-US" altLang="ja-JP" sz="1100" dirty="0"/>
              <a:t>, Philip DiGiacomo, Ivan Bazarov, “Rugged spin polarized electron sources based on negative electron affinity GaAs photocathode with robust </a:t>
            </a:r>
            <a:r>
              <a:rPr lang="ja-JP" altLang="en-US" sz="1100" dirty="0"/>
              <a:t>𝐶𝑠</a:t>
            </a:r>
            <a:r>
              <a:rPr lang="en-US" altLang="ja-JP" sz="1100" dirty="0"/>
              <a:t>2</a:t>
            </a:r>
            <a:r>
              <a:rPr lang="ja-JP" altLang="en-US" sz="1100" dirty="0"/>
              <a:t>𝑇𝑒 </a:t>
            </a:r>
            <a:r>
              <a:rPr lang="en-US" altLang="ja-JP" sz="1100" dirty="0"/>
              <a:t>coating”, 2018</a:t>
            </a:r>
            <a:endParaRPr kumimoji="1" lang="ja-JP" altLang="en-US" sz="1100" dirty="0"/>
          </a:p>
        </p:txBody>
      </p:sp>
      <p:pic>
        <p:nvPicPr>
          <p:cNvPr id="7" name="Picture 6" descr="A graph of energy and electricity&#10;&#10;AI-generated content may be incorrect.">
            <a:extLst>
              <a:ext uri="{FF2B5EF4-FFF2-40B4-BE49-F238E27FC236}">
                <a16:creationId xmlns:a16="http://schemas.microsoft.com/office/drawing/2014/main" id="{4D8448DE-1291-3D29-6F67-72F2225DB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623751"/>
            <a:ext cx="5823855" cy="4367892"/>
          </a:xfrm>
          <a:prstGeom prst="rect">
            <a:avLst/>
          </a:prstGeom>
        </p:spPr>
      </p:pic>
      <p:sp>
        <p:nvSpPr>
          <p:cNvPr id="9" name="Rounded Rectangle 8">
            <a:extLst>
              <a:ext uri="{FF2B5EF4-FFF2-40B4-BE49-F238E27FC236}">
                <a16:creationId xmlns:a16="http://schemas.microsoft.com/office/drawing/2014/main" id="{6C319708-BB66-C234-DF6F-BCC3AE0FDAF4}"/>
              </a:ext>
            </a:extLst>
          </p:cNvPr>
          <p:cNvSpPr/>
          <p:nvPr/>
        </p:nvSpPr>
        <p:spPr>
          <a:xfrm rot="16200000">
            <a:off x="4778014" y="3201582"/>
            <a:ext cx="3427365" cy="15275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dirty="0">
                <a:ln w="0"/>
                <a:solidFill>
                  <a:schemeClr val="tx1"/>
                </a:solidFill>
                <a:effectLst>
                  <a:outerShdw blurRad="38100" dist="19050" dir="2700000" algn="tl" rotWithShape="0">
                    <a:schemeClr val="dk1">
                      <a:alpha val="40000"/>
                    </a:schemeClr>
                  </a:outerShdw>
                </a:effectLst>
              </a:rPr>
              <a:t>Photocurrent [arb]</a:t>
            </a:r>
          </a:p>
        </p:txBody>
      </p:sp>
      <p:cxnSp>
        <p:nvCxnSpPr>
          <p:cNvPr id="11" name="Straight Arrow Connector 10">
            <a:extLst>
              <a:ext uri="{FF2B5EF4-FFF2-40B4-BE49-F238E27FC236}">
                <a16:creationId xmlns:a16="http://schemas.microsoft.com/office/drawing/2014/main" id="{0867525B-4769-56DF-0E3D-606B0991B250}"/>
              </a:ext>
            </a:extLst>
          </p:cNvPr>
          <p:cNvCxnSpPr/>
          <p:nvPr/>
        </p:nvCxnSpPr>
        <p:spPr>
          <a:xfrm flipH="1">
            <a:off x="7141029" y="2975429"/>
            <a:ext cx="217714" cy="1117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AC3D4A3-9590-7E5B-624E-C884237871C4}"/>
              </a:ext>
            </a:extLst>
          </p:cNvPr>
          <p:cNvSpPr txBox="1"/>
          <p:nvPr/>
        </p:nvSpPr>
        <p:spPr>
          <a:xfrm>
            <a:off x="7282544" y="2566313"/>
            <a:ext cx="1817914" cy="646331"/>
          </a:xfrm>
          <a:prstGeom prst="rect">
            <a:avLst/>
          </a:prstGeom>
          <a:noFill/>
        </p:spPr>
        <p:txBody>
          <a:bodyPr wrap="square" rtlCol="0">
            <a:spAutoFit/>
          </a:bodyPr>
          <a:lstStyle/>
          <a:p>
            <a:r>
              <a:rPr lang="en-JP" dirty="0"/>
              <a:t>GaAs band gap (1.43 eV)</a:t>
            </a:r>
          </a:p>
        </p:txBody>
      </p:sp>
    </p:spTree>
    <p:extLst>
      <p:ext uri="{BB962C8B-B14F-4D97-AF65-F5344CB8AC3E}">
        <p14:creationId xmlns:p14="http://schemas.microsoft.com/office/powerpoint/2010/main" val="50726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B12446-D16A-D0E4-3071-7941E1A364EE}"/>
              </a:ext>
            </a:extLst>
          </p:cNvPr>
          <p:cNvSpPr>
            <a:spLocks noGrp="1"/>
          </p:cNvSpPr>
          <p:nvPr>
            <p:ph type="title"/>
          </p:nvPr>
        </p:nvSpPr>
        <p:spPr/>
        <p:txBody>
          <a:bodyPr>
            <a:normAutofit/>
          </a:bodyPr>
          <a:lstStyle/>
          <a:p>
            <a:r>
              <a:rPr lang="en-US" altLang="ja-JP" dirty="0"/>
              <a:t>6. </a:t>
            </a:r>
            <a:r>
              <a:rPr lang="en-US" altLang="ja-JP" u="sng" dirty="0"/>
              <a:t>350~900nm</a:t>
            </a:r>
            <a:r>
              <a:rPr lang="en-US" altLang="ja-JP" dirty="0"/>
              <a:t> QE spectrum </a:t>
            </a:r>
            <a:endParaRPr kumimoji="1" lang="ja-JP" altLang="en-US" sz="3300" dirty="0"/>
          </a:p>
        </p:txBody>
      </p:sp>
      <p:sp>
        <p:nvSpPr>
          <p:cNvPr id="3" name="コンテンツ プレースホルダー 2">
            <a:extLst>
              <a:ext uri="{FF2B5EF4-FFF2-40B4-BE49-F238E27FC236}">
                <a16:creationId xmlns:a16="http://schemas.microsoft.com/office/drawing/2014/main" id="{62A155DB-2774-B7C1-03AE-D5BBFEDFAD23}"/>
              </a:ext>
            </a:extLst>
          </p:cNvPr>
          <p:cNvSpPr>
            <a:spLocks noGrp="1"/>
          </p:cNvSpPr>
          <p:nvPr>
            <p:ph idx="1"/>
          </p:nvPr>
        </p:nvSpPr>
        <p:spPr>
          <a:xfrm>
            <a:off x="838200" y="2448560"/>
            <a:ext cx="6797040" cy="4351338"/>
          </a:xfrm>
        </p:spPr>
        <p:txBody>
          <a:bodyPr/>
          <a:lstStyle/>
          <a:p>
            <a:r>
              <a:rPr kumimoji="1" lang="en-US" altLang="ja-JP" dirty="0"/>
              <a:t>QE at the GaAs band gap (1.43 eV) measured at the order of 10</a:t>
            </a:r>
            <a:r>
              <a:rPr kumimoji="1" lang="en-US" altLang="ja-JP" baseline="30000" dirty="0"/>
              <a:t>-3</a:t>
            </a:r>
            <a:r>
              <a:rPr kumimoji="1" lang="en-US" altLang="ja-JP" dirty="0"/>
              <a:t>%</a:t>
            </a:r>
            <a:endParaRPr lang="en-US" altLang="ja-JP" baseline="30000" dirty="0"/>
          </a:p>
          <a:p>
            <a:endParaRPr lang="en-US" altLang="ja-JP" dirty="0"/>
          </a:p>
          <a:p>
            <a:r>
              <a:rPr lang="en-US" altLang="ja-JP" dirty="0"/>
              <a:t>Shorter WL’s showed increasing QE to the ~1% level </a:t>
            </a:r>
          </a:p>
          <a:p>
            <a:endParaRPr lang="en-US" altLang="ja-JP" dirty="0"/>
          </a:p>
          <a:p>
            <a:endParaRPr kumimoji="1" lang="ja-JP" altLang="en-US" dirty="0"/>
          </a:p>
        </p:txBody>
      </p:sp>
      <p:graphicFrame>
        <p:nvGraphicFramePr>
          <p:cNvPr id="4" name="グラフ 3">
            <a:extLst>
              <a:ext uri="{FF2B5EF4-FFF2-40B4-BE49-F238E27FC236}">
                <a16:creationId xmlns:a16="http://schemas.microsoft.com/office/drawing/2014/main" id="{64023388-B0DE-0B2E-48D9-26B4C5C7BA6B}"/>
              </a:ext>
            </a:extLst>
          </p:cNvPr>
          <p:cNvGraphicFramePr>
            <a:graphicFrameLocks/>
          </p:cNvGraphicFramePr>
          <p:nvPr>
            <p:extLst>
              <p:ext uri="{D42A27DB-BD31-4B8C-83A1-F6EECF244321}">
                <p14:modId xmlns:p14="http://schemas.microsoft.com/office/powerpoint/2010/main" val="558368268"/>
              </p:ext>
            </p:extLst>
          </p:nvPr>
        </p:nvGraphicFramePr>
        <p:xfrm>
          <a:off x="7252957" y="1975188"/>
          <a:ext cx="4931111" cy="31182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690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F3FB-D33A-1692-D395-337A6E56F0A2}"/>
              </a:ext>
            </a:extLst>
          </p:cNvPr>
          <p:cNvSpPr>
            <a:spLocks noGrp="1"/>
          </p:cNvSpPr>
          <p:nvPr>
            <p:ph type="title"/>
          </p:nvPr>
        </p:nvSpPr>
        <p:spPr/>
        <p:txBody>
          <a:bodyPr/>
          <a:lstStyle/>
          <a:p>
            <a:r>
              <a:rPr lang="en-JP" dirty="0"/>
              <a:t>7. Conclusions and Future Work</a:t>
            </a:r>
          </a:p>
        </p:txBody>
      </p:sp>
      <p:sp>
        <p:nvSpPr>
          <p:cNvPr id="3" name="Content Placeholder 2">
            <a:extLst>
              <a:ext uri="{FF2B5EF4-FFF2-40B4-BE49-F238E27FC236}">
                <a16:creationId xmlns:a16="http://schemas.microsoft.com/office/drawing/2014/main" id="{24E72241-75D9-60F3-ACAA-4FD826D79CAF}"/>
              </a:ext>
            </a:extLst>
          </p:cNvPr>
          <p:cNvSpPr>
            <a:spLocks noGrp="1"/>
          </p:cNvSpPr>
          <p:nvPr>
            <p:ph idx="1"/>
          </p:nvPr>
        </p:nvSpPr>
        <p:spPr/>
        <p:txBody>
          <a:bodyPr/>
          <a:lstStyle/>
          <a:p>
            <a:r>
              <a:rPr lang="en-JP" dirty="0"/>
              <a:t>Excessive Cs (and Te?) deposit early still showed a QE response consistent with GaAs NEA activation.</a:t>
            </a:r>
          </a:p>
          <a:p>
            <a:pPr lvl="1"/>
            <a:r>
              <a:rPr lang="en-JP" dirty="0"/>
              <a:t>Reproduction of results with improved control of Cs deposition to confirm this result.</a:t>
            </a:r>
          </a:p>
          <a:p>
            <a:pPr lvl="1"/>
            <a:r>
              <a:rPr lang="en-JP" dirty="0"/>
              <a:t>Thickness of 1st Te layer unclear – how much of the measured deposition came from residual Cs vapor is difficult to say.</a:t>
            </a:r>
          </a:p>
          <a:p>
            <a:r>
              <a:rPr lang="en-JP" dirty="0"/>
              <a:t>Measure the effect of the Te base layer thickness on the cathode QE response</a:t>
            </a:r>
          </a:p>
          <a:p>
            <a:pPr lvl="1"/>
            <a:r>
              <a:rPr lang="en-JP" dirty="0"/>
              <a:t>Similar study to be done with Sb</a:t>
            </a:r>
          </a:p>
        </p:txBody>
      </p:sp>
    </p:spTree>
    <p:extLst>
      <p:ext uri="{BB962C8B-B14F-4D97-AF65-F5344CB8AC3E}">
        <p14:creationId xmlns:p14="http://schemas.microsoft.com/office/powerpoint/2010/main" val="307950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95CA-0FEF-5FD6-ED33-F8D1C36A3D2F}"/>
              </a:ext>
            </a:extLst>
          </p:cNvPr>
          <p:cNvSpPr>
            <a:spLocks noGrp="1"/>
          </p:cNvSpPr>
          <p:nvPr>
            <p:ph type="title"/>
          </p:nvPr>
        </p:nvSpPr>
        <p:spPr/>
        <p:txBody>
          <a:bodyPr/>
          <a:lstStyle/>
          <a:p>
            <a:endParaRPr lang="en-JP"/>
          </a:p>
        </p:txBody>
      </p:sp>
      <p:sp>
        <p:nvSpPr>
          <p:cNvPr id="3" name="Content Placeholder 2">
            <a:extLst>
              <a:ext uri="{FF2B5EF4-FFF2-40B4-BE49-F238E27FC236}">
                <a16:creationId xmlns:a16="http://schemas.microsoft.com/office/drawing/2014/main" id="{BEB7E962-59F1-743A-ACAC-A8EE5E3ACA44}"/>
              </a:ext>
            </a:extLst>
          </p:cNvPr>
          <p:cNvSpPr>
            <a:spLocks noGrp="1"/>
          </p:cNvSpPr>
          <p:nvPr>
            <p:ph idx="1"/>
          </p:nvPr>
        </p:nvSpPr>
        <p:spPr/>
        <p:txBody>
          <a:bodyPr/>
          <a:lstStyle/>
          <a:p>
            <a:r>
              <a:rPr lang="en-JP"/>
              <a:t>BACKUP MATERIAL</a:t>
            </a:r>
          </a:p>
        </p:txBody>
      </p:sp>
    </p:spTree>
    <p:extLst>
      <p:ext uri="{BB962C8B-B14F-4D97-AF65-F5344CB8AC3E}">
        <p14:creationId xmlns:p14="http://schemas.microsoft.com/office/powerpoint/2010/main" val="89556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841D5D-351E-928E-26F7-BBACE3DB9361}"/>
              </a:ext>
            </a:extLst>
          </p:cNvPr>
          <p:cNvSpPr>
            <a:spLocks noGrp="1"/>
          </p:cNvSpPr>
          <p:nvPr>
            <p:ph type="title"/>
          </p:nvPr>
        </p:nvSpPr>
        <p:spPr>
          <a:xfrm>
            <a:off x="492370" y="-192121"/>
            <a:ext cx="10274690" cy="1200329"/>
          </a:xfrm>
        </p:spPr>
        <p:txBody>
          <a:bodyPr anchor="b">
            <a:normAutofit/>
          </a:bodyPr>
          <a:lstStyle/>
          <a:p>
            <a:r>
              <a:rPr kumimoji="1" lang="ja-JP" altLang="en-US" sz="4000" dirty="0"/>
              <a:t>２．ヘテロ接合による</a:t>
            </a:r>
            <a:r>
              <a:rPr kumimoji="1" lang="en-US" altLang="ja-JP" sz="3200" dirty="0"/>
              <a:t>NEA-GaAs</a:t>
            </a:r>
            <a:r>
              <a:rPr kumimoji="1" lang="ja-JP" altLang="en-US" sz="3200" dirty="0"/>
              <a:t>フォトカソード</a:t>
            </a:r>
          </a:p>
        </p:txBody>
      </p:sp>
      <p:sp>
        <p:nvSpPr>
          <p:cNvPr id="3" name="コンテンツ プレースホルダー 2">
            <a:extLst>
              <a:ext uri="{FF2B5EF4-FFF2-40B4-BE49-F238E27FC236}">
                <a16:creationId xmlns:a16="http://schemas.microsoft.com/office/drawing/2014/main" id="{2DAD762F-3F3A-1366-F421-B8F02B886DF4}"/>
              </a:ext>
            </a:extLst>
          </p:cNvPr>
          <p:cNvSpPr>
            <a:spLocks noGrp="1"/>
          </p:cNvSpPr>
          <p:nvPr>
            <p:ph idx="1"/>
          </p:nvPr>
        </p:nvSpPr>
        <p:spPr>
          <a:xfrm>
            <a:off x="492368" y="1189112"/>
            <a:ext cx="11699631" cy="1991794"/>
          </a:xfrm>
        </p:spPr>
        <p:txBody>
          <a:bodyPr>
            <a:normAutofit/>
          </a:bodyPr>
          <a:lstStyle/>
          <a:p>
            <a:pPr marL="0" indent="0">
              <a:buNone/>
            </a:pPr>
            <a:r>
              <a:rPr kumimoji="1" lang="ja-JP" altLang="en-US" sz="2000" dirty="0"/>
              <a:t>・</a:t>
            </a:r>
            <a:r>
              <a:rPr kumimoji="1" lang="en-US" altLang="ja-JP" sz="2000" b="1" dirty="0"/>
              <a:t>NEA-GaAs</a:t>
            </a:r>
            <a:r>
              <a:rPr kumimoji="1" lang="ja-JP" altLang="en-US" sz="2000" b="1" dirty="0"/>
              <a:t>フォトカソード</a:t>
            </a:r>
            <a:r>
              <a:rPr kumimoji="1" lang="ja-JP" altLang="en-US" sz="2000" dirty="0"/>
              <a:t>：</a:t>
            </a:r>
            <a:r>
              <a:rPr lang="en-US" altLang="ja-JP" sz="2000" dirty="0"/>
              <a:t>GaAs</a:t>
            </a:r>
            <a:r>
              <a:rPr lang="ja-JP" altLang="en-US" sz="2000" dirty="0"/>
              <a:t>半導体表面に真空条件で</a:t>
            </a:r>
            <a:r>
              <a:rPr lang="en-US" altLang="ja-JP" sz="2000" dirty="0"/>
              <a:t>Cs </a:t>
            </a:r>
            <a:r>
              <a:rPr lang="ja-JP" altLang="en-US" sz="2000" dirty="0"/>
              <a:t>と酸素を蒸着したもの</a:t>
            </a:r>
            <a:endParaRPr lang="en-US" altLang="ja-JP" sz="2000" dirty="0"/>
          </a:p>
          <a:p>
            <a:pPr marL="0" indent="0">
              <a:buNone/>
            </a:pPr>
            <a:r>
              <a:rPr kumimoji="1" lang="ja-JP" altLang="en-US" sz="2000" dirty="0"/>
              <a:t>　　</a:t>
            </a:r>
            <a:r>
              <a:rPr kumimoji="1" lang="en-US" altLang="ja-JP" sz="2000" dirty="0"/>
              <a:t>Cs-O</a:t>
            </a:r>
            <a:r>
              <a:rPr lang="ja-JP" altLang="en-US" sz="2000" dirty="0"/>
              <a:t>蒸着は</a:t>
            </a:r>
            <a:r>
              <a:rPr kumimoji="1" lang="ja-JP" altLang="en-US" sz="2000" dirty="0"/>
              <a:t>耐久性が低い</a:t>
            </a:r>
            <a:endParaRPr kumimoji="1" lang="en-US" altLang="ja-JP" sz="2000" dirty="0"/>
          </a:p>
          <a:p>
            <a:pPr marL="0" indent="0">
              <a:buNone/>
            </a:pPr>
            <a:r>
              <a:rPr lang="ja-JP" altLang="en-US" sz="2000" dirty="0"/>
              <a:t>　　→</a:t>
            </a:r>
            <a:r>
              <a:rPr kumimoji="1" lang="en-US" altLang="ja-JP" sz="2000" dirty="0"/>
              <a:t>Cs-</a:t>
            </a:r>
            <a:r>
              <a:rPr kumimoji="1" lang="en-US" altLang="ja-JP" sz="2000" dirty="0" err="1"/>
              <a:t>Te</a:t>
            </a:r>
            <a:r>
              <a:rPr kumimoji="1" lang="en-US" altLang="ja-JP" sz="2000" dirty="0"/>
              <a:t>, Cs-K-</a:t>
            </a:r>
            <a:r>
              <a:rPr kumimoji="1" lang="en-US" altLang="ja-JP" sz="2000" dirty="0" err="1"/>
              <a:t>Te</a:t>
            </a:r>
            <a:r>
              <a:rPr kumimoji="1" lang="en-US" altLang="ja-JP" sz="2000" dirty="0"/>
              <a:t>, Cs-K-Sb</a:t>
            </a:r>
            <a:r>
              <a:rPr kumimoji="1" lang="ja-JP" altLang="en-US" sz="2000" dirty="0"/>
              <a:t>などを蒸着すると耐久性の高い</a:t>
            </a:r>
            <a:r>
              <a:rPr kumimoji="1" lang="en-US" altLang="ja-JP" sz="2000" dirty="0"/>
              <a:t>NEA</a:t>
            </a:r>
            <a:r>
              <a:rPr kumimoji="1" lang="ja-JP" altLang="en-US" sz="2000" dirty="0"/>
              <a:t>表面を作れることが発見された</a:t>
            </a:r>
            <a:endParaRPr kumimoji="1" lang="en-US" altLang="ja-JP" sz="2000" dirty="0"/>
          </a:p>
          <a:p>
            <a:pPr marL="0" indent="0">
              <a:buNone/>
            </a:pPr>
            <a:r>
              <a:rPr kumimoji="1" lang="ja-JP" altLang="en-US" sz="2000" dirty="0"/>
              <a:t>　　　（ヘテロ接合）</a:t>
            </a:r>
            <a:endParaRPr kumimoji="1" lang="en-US" altLang="ja-JP" sz="2000" dirty="0"/>
          </a:p>
          <a:p>
            <a:pPr marL="0" indent="0">
              <a:buNone/>
            </a:pPr>
            <a:r>
              <a:rPr kumimoji="1" lang="ja-JP" altLang="en-US" sz="1800" dirty="0"/>
              <a:t>・</a:t>
            </a:r>
            <a:r>
              <a:rPr kumimoji="1" lang="en-US" altLang="ja-JP" sz="1800" b="1" dirty="0"/>
              <a:t>NEA</a:t>
            </a:r>
            <a:r>
              <a:rPr lang="en-US" altLang="ja-JP" sz="1800" b="1" dirty="0"/>
              <a:t>(Negative Electron Affinity</a:t>
            </a:r>
            <a:r>
              <a:rPr lang="en-US" altLang="ja-JP" sz="1800" dirty="0"/>
              <a:t>)</a:t>
            </a:r>
            <a:r>
              <a:rPr lang="ja-JP" altLang="en-US" sz="1800" dirty="0"/>
              <a:t>：電子親和力（真空準位と伝導帯の底の差）がマイナス</a:t>
            </a:r>
            <a:endParaRPr lang="en-US" altLang="ja-JP" sz="1800" dirty="0"/>
          </a:p>
        </p:txBody>
      </p:sp>
      <p:sp>
        <p:nvSpPr>
          <p:cNvPr id="11" name="テキスト ボックス 10">
            <a:extLst>
              <a:ext uri="{FF2B5EF4-FFF2-40B4-BE49-F238E27FC236}">
                <a16:creationId xmlns:a16="http://schemas.microsoft.com/office/drawing/2014/main" id="{244A75D4-85A7-C877-38EE-00FAA3582285}"/>
              </a:ext>
            </a:extLst>
          </p:cNvPr>
          <p:cNvSpPr txBox="1"/>
          <p:nvPr/>
        </p:nvSpPr>
        <p:spPr>
          <a:xfrm>
            <a:off x="1017689" y="3119645"/>
            <a:ext cx="5955476" cy="1200329"/>
          </a:xfrm>
          <a:prstGeom prst="rect">
            <a:avLst/>
          </a:prstGeom>
          <a:noFill/>
        </p:spPr>
        <p:txBody>
          <a:bodyPr wrap="none" rtlCol="0">
            <a:spAutoFit/>
          </a:bodyPr>
          <a:lstStyle/>
          <a:p>
            <a:pPr marL="0" indent="0">
              <a:buNone/>
            </a:pPr>
            <a:endParaRPr lang="en-US" altLang="ja-JP" sz="1800" dirty="0"/>
          </a:p>
          <a:p>
            <a:pPr marL="0" indent="0">
              <a:buNone/>
            </a:pPr>
            <a:r>
              <a:rPr lang="ja-JP" altLang="en-US" sz="1800" dirty="0"/>
              <a:t>→光を入射すると、真空準位より高いエネルギー状態に</a:t>
            </a:r>
            <a:endParaRPr lang="en-US" altLang="ja-JP" sz="1800" dirty="0"/>
          </a:p>
          <a:p>
            <a:pPr marL="0" indent="0">
              <a:buNone/>
            </a:pPr>
            <a:r>
              <a:rPr lang="ja-JP" altLang="en-US" sz="1800" dirty="0"/>
              <a:t>　なるため容易に電子を外部に引き出せる。</a:t>
            </a:r>
            <a:endParaRPr lang="en-US" altLang="ja-JP" sz="1800" dirty="0"/>
          </a:p>
          <a:p>
            <a:endParaRPr kumimoji="1" lang="ja-JP" altLang="en-US" dirty="0"/>
          </a:p>
        </p:txBody>
      </p:sp>
      <p:grpSp>
        <p:nvGrpSpPr>
          <p:cNvPr id="5" name="グループ化 4">
            <a:extLst>
              <a:ext uri="{FF2B5EF4-FFF2-40B4-BE49-F238E27FC236}">
                <a16:creationId xmlns:a16="http://schemas.microsoft.com/office/drawing/2014/main" id="{97AC97D5-8A72-5055-7DEF-2F08771587BF}"/>
              </a:ext>
            </a:extLst>
          </p:cNvPr>
          <p:cNvGrpSpPr/>
          <p:nvPr/>
        </p:nvGrpSpPr>
        <p:grpSpPr>
          <a:xfrm>
            <a:off x="7585331" y="3340004"/>
            <a:ext cx="4884964" cy="3248748"/>
            <a:chOff x="57162" y="719511"/>
            <a:chExt cx="5250559" cy="3445478"/>
          </a:xfrm>
        </p:grpSpPr>
        <p:grpSp>
          <p:nvGrpSpPr>
            <p:cNvPr id="6" name="グループ化 5">
              <a:extLst>
                <a:ext uri="{FF2B5EF4-FFF2-40B4-BE49-F238E27FC236}">
                  <a16:creationId xmlns:a16="http://schemas.microsoft.com/office/drawing/2014/main" id="{15C1E35E-EF9F-3029-2B33-E0BBAD5BFF52}"/>
                </a:ext>
              </a:extLst>
            </p:cNvPr>
            <p:cNvGrpSpPr/>
            <p:nvPr/>
          </p:nvGrpSpPr>
          <p:grpSpPr>
            <a:xfrm>
              <a:off x="400891" y="719511"/>
              <a:ext cx="4906830" cy="3327808"/>
              <a:chOff x="718868" y="1343478"/>
              <a:chExt cx="4985731" cy="3474230"/>
            </a:xfrm>
          </p:grpSpPr>
          <p:grpSp>
            <p:nvGrpSpPr>
              <p:cNvPr id="13" name="グループ化 12">
                <a:extLst>
                  <a:ext uri="{FF2B5EF4-FFF2-40B4-BE49-F238E27FC236}">
                    <a16:creationId xmlns:a16="http://schemas.microsoft.com/office/drawing/2014/main" id="{9EFB4D94-7CF9-4949-DC07-B213702DF0EA}"/>
                  </a:ext>
                </a:extLst>
              </p:cNvPr>
              <p:cNvGrpSpPr/>
              <p:nvPr/>
            </p:nvGrpSpPr>
            <p:grpSpPr>
              <a:xfrm>
                <a:off x="736121" y="1343478"/>
                <a:ext cx="4587084" cy="3474230"/>
                <a:chOff x="1334218" y="1510256"/>
                <a:chExt cx="4587084" cy="3474230"/>
              </a:xfrm>
            </p:grpSpPr>
            <p:grpSp>
              <p:nvGrpSpPr>
                <p:cNvPr id="22" name="グループ化 21">
                  <a:extLst>
                    <a:ext uri="{FF2B5EF4-FFF2-40B4-BE49-F238E27FC236}">
                      <a16:creationId xmlns:a16="http://schemas.microsoft.com/office/drawing/2014/main" id="{28105238-99F8-C949-8EB4-5A40B67AE265}"/>
                    </a:ext>
                  </a:extLst>
                </p:cNvPr>
                <p:cNvGrpSpPr/>
                <p:nvPr/>
              </p:nvGrpSpPr>
              <p:grpSpPr>
                <a:xfrm>
                  <a:off x="1334219" y="1510256"/>
                  <a:ext cx="4396596" cy="3058535"/>
                  <a:chOff x="1127185" y="1516340"/>
                  <a:chExt cx="4396596" cy="3058535"/>
                </a:xfrm>
              </p:grpSpPr>
              <p:grpSp>
                <p:nvGrpSpPr>
                  <p:cNvPr id="36" name="グループ化 35">
                    <a:extLst>
                      <a:ext uri="{FF2B5EF4-FFF2-40B4-BE49-F238E27FC236}">
                        <a16:creationId xmlns:a16="http://schemas.microsoft.com/office/drawing/2014/main" id="{A83EFBB3-3837-81C7-3DF6-4CEFC2F7D1E0}"/>
                      </a:ext>
                    </a:extLst>
                  </p:cNvPr>
                  <p:cNvGrpSpPr/>
                  <p:nvPr/>
                </p:nvGrpSpPr>
                <p:grpSpPr>
                  <a:xfrm>
                    <a:off x="1127185" y="1516340"/>
                    <a:ext cx="4336209" cy="3024999"/>
                    <a:chOff x="787879" y="1581507"/>
                    <a:chExt cx="4336209" cy="3024999"/>
                  </a:xfrm>
                </p:grpSpPr>
                <p:sp>
                  <p:nvSpPr>
                    <p:cNvPr id="40" name="正方形/長方形 39">
                      <a:extLst>
                        <a:ext uri="{FF2B5EF4-FFF2-40B4-BE49-F238E27FC236}">
                          <a16:creationId xmlns:a16="http://schemas.microsoft.com/office/drawing/2014/main" id="{14F75165-AAE2-7D2F-D444-487AFC5CEAAF}"/>
                        </a:ext>
                      </a:extLst>
                    </p:cNvPr>
                    <p:cNvSpPr/>
                    <p:nvPr/>
                  </p:nvSpPr>
                  <p:spPr>
                    <a:xfrm>
                      <a:off x="787879" y="1598762"/>
                      <a:ext cx="1679276" cy="304800"/>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4AF8F98B-59C5-A559-E599-27ABCD42CABA}"/>
                        </a:ext>
                      </a:extLst>
                    </p:cNvPr>
                    <p:cNvSpPr/>
                    <p:nvPr/>
                  </p:nvSpPr>
                  <p:spPr>
                    <a:xfrm>
                      <a:off x="787879" y="2863970"/>
                      <a:ext cx="1679276" cy="1742535"/>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a:extLst>
                        <a:ext uri="{FF2B5EF4-FFF2-40B4-BE49-F238E27FC236}">
                          <a16:creationId xmlns:a16="http://schemas.microsoft.com/office/drawing/2014/main" id="{3FDA04BB-E07E-9B89-B0AE-81A14E372387}"/>
                        </a:ext>
                      </a:extLst>
                    </p:cNvPr>
                    <p:cNvSpPr/>
                    <p:nvPr/>
                  </p:nvSpPr>
                  <p:spPr>
                    <a:xfrm>
                      <a:off x="787879" y="1926565"/>
                      <a:ext cx="1679276" cy="937405"/>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21CF6FAC-8828-5346-3BF0-A2D0EAD6DE09}"/>
                        </a:ext>
                      </a:extLst>
                    </p:cNvPr>
                    <p:cNvSpPr/>
                    <p:nvPr/>
                  </p:nvSpPr>
                  <p:spPr>
                    <a:xfrm>
                      <a:off x="2467155" y="2346385"/>
                      <a:ext cx="1328467" cy="1892060"/>
                    </a:xfrm>
                    <a:prstGeom prst="rect">
                      <a:avLst/>
                    </a:prstGeom>
                    <a:solidFill>
                      <a:schemeClr val="accent2">
                        <a:lumMod val="20000"/>
                        <a:lumOff val="8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31625208-96C9-3FAC-D94C-996D877A9E5B}"/>
                        </a:ext>
                      </a:extLst>
                    </p:cNvPr>
                    <p:cNvSpPr/>
                    <p:nvPr/>
                  </p:nvSpPr>
                  <p:spPr>
                    <a:xfrm>
                      <a:off x="2467154" y="4238446"/>
                      <a:ext cx="1328467" cy="368060"/>
                    </a:xfrm>
                    <a:prstGeom prst="rect">
                      <a:avLst/>
                    </a:prstGeom>
                    <a:solidFill>
                      <a:schemeClr val="accent2">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A6BA38F8-C7AC-F85C-DAD6-248CDB02A6A8}"/>
                        </a:ext>
                      </a:extLst>
                    </p:cNvPr>
                    <p:cNvSpPr/>
                    <p:nvPr/>
                  </p:nvSpPr>
                  <p:spPr>
                    <a:xfrm>
                      <a:off x="2467154" y="1598761"/>
                      <a:ext cx="1328467" cy="747623"/>
                    </a:xfrm>
                    <a:prstGeom prst="rect">
                      <a:avLst/>
                    </a:prstGeom>
                    <a:solidFill>
                      <a:schemeClr val="accent2">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a:extLst>
                        <a:ext uri="{FF2B5EF4-FFF2-40B4-BE49-F238E27FC236}">
                          <a16:creationId xmlns:a16="http://schemas.microsoft.com/office/drawing/2014/main" id="{D49E572F-646C-ACCB-4C59-6898869ECCE0}"/>
                        </a:ext>
                      </a:extLst>
                    </p:cNvPr>
                    <p:cNvSpPr/>
                    <p:nvPr/>
                  </p:nvSpPr>
                  <p:spPr>
                    <a:xfrm>
                      <a:off x="3795621" y="1581507"/>
                      <a:ext cx="1328467" cy="3024998"/>
                    </a:xfrm>
                    <a:prstGeom prst="rect">
                      <a:avLst/>
                    </a:prstGeom>
                    <a:solidFill>
                      <a:schemeClr val="accent4">
                        <a:lumMod val="20000"/>
                        <a:lumOff val="80000"/>
                      </a:schemeClr>
                    </a:solidFill>
                    <a:ln>
                      <a:solidFill>
                        <a:schemeClr val="accent4">
                          <a:lumMod val="40000"/>
                          <a:lumOff val="60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37" name="直線矢印コネクタ 36">
                    <a:extLst>
                      <a:ext uri="{FF2B5EF4-FFF2-40B4-BE49-F238E27FC236}">
                        <a16:creationId xmlns:a16="http://schemas.microsoft.com/office/drawing/2014/main" id="{F983E69C-92A3-0E39-3938-35440B0A898E}"/>
                      </a:ext>
                    </a:extLst>
                  </p:cNvPr>
                  <p:cNvCxnSpPr/>
                  <p:nvPr/>
                </p:nvCxnSpPr>
                <p:spPr>
                  <a:xfrm>
                    <a:off x="1127185" y="4566249"/>
                    <a:ext cx="1713781" cy="0"/>
                  </a:xfrm>
                  <a:prstGeom prst="straightConnector1">
                    <a:avLst/>
                  </a:prstGeom>
                  <a:ln w="38100">
                    <a:solidFill>
                      <a:schemeClr val="tx1">
                        <a:lumMod val="50000"/>
                        <a:lumOff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直線矢印コネクタ 37">
                    <a:extLst>
                      <a:ext uri="{FF2B5EF4-FFF2-40B4-BE49-F238E27FC236}">
                        <a16:creationId xmlns:a16="http://schemas.microsoft.com/office/drawing/2014/main" id="{3C8F6700-20CC-8F4B-52A2-9974855B0D5F}"/>
                      </a:ext>
                    </a:extLst>
                  </p:cNvPr>
                  <p:cNvCxnSpPr>
                    <a:cxnSpLocks/>
                  </p:cNvCxnSpPr>
                  <p:nvPr/>
                </p:nvCxnSpPr>
                <p:spPr>
                  <a:xfrm>
                    <a:off x="2820837" y="4566249"/>
                    <a:ext cx="1371601" cy="0"/>
                  </a:xfrm>
                  <a:prstGeom prst="straightConnector1">
                    <a:avLst/>
                  </a:prstGeom>
                  <a:ln w="38100">
                    <a:solidFill>
                      <a:schemeClr val="tx1">
                        <a:lumMod val="50000"/>
                        <a:lumOff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直線矢印コネクタ 38">
                    <a:extLst>
                      <a:ext uri="{FF2B5EF4-FFF2-40B4-BE49-F238E27FC236}">
                        <a16:creationId xmlns:a16="http://schemas.microsoft.com/office/drawing/2014/main" id="{8D890C1A-9249-BB87-2585-35F56F506643}"/>
                      </a:ext>
                    </a:extLst>
                  </p:cNvPr>
                  <p:cNvCxnSpPr>
                    <a:cxnSpLocks/>
                  </p:cNvCxnSpPr>
                  <p:nvPr/>
                </p:nvCxnSpPr>
                <p:spPr>
                  <a:xfrm>
                    <a:off x="4152180" y="4574875"/>
                    <a:ext cx="1371601" cy="0"/>
                  </a:xfrm>
                  <a:prstGeom prst="straightConnector1">
                    <a:avLst/>
                  </a:prstGeom>
                  <a:ln w="38100">
                    <a:solidFill>
                      <a:schemeClr val="tx1">
                        <a:lumMod val="50000"/>
                        <a:lumOff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23" name="テキスト ボックス 22">
                  <a:extLst>
                    <a:ext uri="{FF2B5EF4-FFF2-40B4-BE49-F238E27FC236}">
                      <a16:creationId xmlns:a16="http://schemas.microsoft.com/office/drawing/2014/main" id="{81F58534-5B68-8467-25AE-F428638CF898}"/>
                    </a:ext>
                  </a:extLst>
                </p:cNvPr>
                <p:cNvSpPr txBox="1"/>
                <p:nvPr/>
              </p:nvSpPr>
              <p:spPr>
                <a:xfrm>
                  <a:off x="1708031" y="1510256"/>
                  <a:ext cx="1178943" cy="369332"/>
                </a:xfrm>
                <a:prstGeom prst="rect">
                  <a:avLst/>
                </a:prstGeom>
                <a:noFill/>
              </p:spPr>
              <p:txBody>
                <a:bodyPr wrap="square" rtlCol="0">
                  <a:spAutoFit/>
                </a:bodyPr>
                <a:lstStyle/>
                <a:p>
                  <a:r>
                    <a:rPr kumimoji="1" lang="ja-JP" altLang="en-US" dirty="0"/>
                    <a:t>伝導帯</a:t>
                  </a:r>
                </a:p>
              </p:txBody>
            </p:sp>
            <p:sp>
              <p:nvSpPr>
                <p:cNvPr id="24" name="テキスト ボックス 23">
                  <a:extLst>
                    <a:ext uri="{FF2B5EF4-FFF2-40B4-BE49-F238E27FC236}">
                      <a16:creationId xmlns:a16="http://schemas.microsoft.com/office/drawing/2014/main" id="{9968F8E0-C7A0-0040-FFAD-90DF7E79CAAE}"/>
                    </a:ext>
                  </a:extLst>
                </p:cNvPr>
                <p:cNvSpPr txBox="1"/>
                <p:nvPr/>
              </p:nvSpPr>
              <p:spPr>
                <a:xfrm>
                  <a:off x="1584386" y="3722133"/>
                  <a:ext cx="1178943" cy="369332"/>
                </a:xfrm>
                <a:prstGeom prst="rect">
                  <a:avLst/>
                </a:prstGeom>
                <a:noFill/>
              </p:spPr>
              <p:txBody>
                <a:bodyPr wrap="square" rtlCol="0">
                  <a:spAutoFit/>
                </a:bodyPr>
                <a:lstStyle/>
                <a:p>
                  <a:r>
                    <a:rPr lang="ja-JP" altLang="en-US" dirty="0"/>
                    <a:t>価電子帯</a:t>
                  </a:r>
                  <a:endParaRPr kumimoji="1" lang="ja-JP" altLang="en-US" dirty="0"/>
                </a:p>
              </p:txBody>
            </p:sp>
            <p:cxnSp>
              <p:nvCxnSpPr>
                <p:cNvPr id="25" name="直線矢印コネクタ 24">
                  <a:extLst>
                    <a:ext uri="{FF2B5EF4-FFF2-40B4-BE49-F238E27FC236}">
                      <a16:creationId xmlns:a16="http://schemas.microsoft.com/office/drawing/2014/main" id="{FB7B5E14-C201-4748-3AA7-B4EB9E4F7968}"/>
                    </a:ext>
                  </a:extLst>
                </p:cNvPr>
                <p:cNvCxnSpPr/>
                <p:nvPr/>
              </p:nvCxnSpPr>
              <p:spPr>
                <a:xfrm>
                  <a:off x="1334218" y="1855313"/>
                  <a:ext cx="0" cy="912495"/>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a:extLst>
                    <a:ext uri="{FF2B5EF4-FFF2-40B4-BE49-F238E27FC236}">
                      <a16:creationId xmlns:a16="http://schemas.microsoft.com/office/drawing/2014/main" id="{71BAAB7F-2D24-F1EF-A61B-C7C62EE77A9B}"/>
                    </a:ext>
                  </a:extLst>
                </p:cNvPr>
                <p:cNvCxnSpPr>
                  <a:cxnSpLocks/>
                </p:cNvCxnSpPr>
                <p:nvPr/>
              </p:nvCxnSpPr>
              <p:spPr>
                <a:xfrm>
                  <a:off x="3119886" y="2275133"/>
                  <a:ext cx="0" cy="1890789"/>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直線コネクタ 26">
                  <a:extLst>
                    <a:ext uri="{FF2B5EF4-FFF2-40B4-BE49-F238E27FC236}">
                      <a16:creationId xmlns:a16="http://schemas.microsoft.com/office/drawing/2014/main" id="{21FF1FDB-8ADF-29EC-A357-CC5BB717B90B}"/>
                    </a:ext>
                  </a:extLst>
                </p:cNvPr>
                <p:cNvCxnSpPr>
                  <a:cxnSpLocks/>
                </p:cNvCxnSpPr>
                <p:nvPr/>
              </p:nvCxnSpPr>
              <p:spPr>
                <a:xfrm flipV="1">
                  <a:off x="4341962" y="2095014"/>
                  <a:ext cx="1579340" cy="8869"/>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28" name="直線矢印コネクタ 27">
                  <a:extLst>
                    <a:ext uri="{FF2B5EF4-FFF2-40B4-BE49-F238E27FC236}">
                      <a16:creationId xmlns:a16="http://schemas.microsoft.com/office/drawing/2014/main" id="{A1326E36-EF1F-D0F5-843C-015611789764}"/>
                    </a:ext>
                  </a:extLst>
                </p:cNvPr>
                <p:cNvCxnSpPr>
                  <a:cxnSpLocks/>
                </p:cNvCxnSpPr>
                <p:nvPr/>
              </p:nvCxnSpPr>
              <p:spPr>
                <a:xfrm>
                  <a:off x="4341961" y="1822400"/>
                  <a:ext cx="0" cy="281482"/>
                </a:xfrm>
                <a:prstGeom prst="straightConnector1">
                  <a:avLst/>
                </a:prstGeom>
                <a:ln w="28575">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797AD4BA-6385-7E32-65C9-B652CBDE35F6}"/>
                    </a:ext>
                  </a:extLst>
                </p:cNvPr>
                <p:cNvCxnSpPr>
                  <a:cxnSpLocks/>
                </p:cNvCxnSpPr>
                <p:nvPr/>
              </p:nvCxnSpPr>
              <p:spPr>
                <a:xfrm>
                  <a:off x="1334218" y="1838315"/>
                  <a:ext cx="3024996" cy="0"/>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33" name="テキスト ボックス 32">
                  <a:extLst>
                    <a:ext uri="{FF2B5EF4-FFF2-40B4-BE49-F238E27FC236}">
                      <a16:creationId xmlns:a16="http://schemas.microsoft.com/office/drawing/2014/main" id="{F373509A-48D7-D9DB-FAB3-85380D3736C8}"/>
                    </a:ext>
                  </a:extLst>
                </p:cNvPr>
                <p:cNvSpPr txBox="1"/>
                <p:nvPr/>
              </p:nvSpPr>
              <p:spPr>
                <a:xfrm>
                  <a:off x="1836475" y="4615154"/>
                  <a:ext cx="1178943" cy="369332"/>
                </a:xfrm>
                <a:prstGeom prst="rect">
                  <a:avLst/>
                </a:prstGeom>
                <a:noFill/>
              </p:spPr>
              <p:txBody>
                <a:bodyPr wrap="square" rtlCol="0">
                  <a:spAutoFit/>
                </a:bodyPr>
                <a:lstStyle/>
                <a:p>
                  <a:r>
                    <a:rPr lang="en-US" altLang="ja-JP" dirty="0"/>
                    <a:t>GaAs</a:t>
                  </a:r>
                  <a:endParaRPr kumimoji="1" lang="ja-JP" altLang="en-US" dirty="0"/>
                </a:p>
              </p:txBody>
            </p:sp>
            <p:sp>
              <p:nvSpPr>
                <p:cNvPr id="34" name="テキスト ボックス 33">
                  <a:extLst>
                    <a:ext uri="{FF2B5EF4-FFF2-40B4-BE49-F238E27FC236}">
                      <a16:creationId xmlns:a16="http://schemas.microsoft.com/office/drawing/2014/main" id="{E512030F-7E9C-639C-5013-061BBF42C00E}"/>
                    </a:ext>
                  </a:extLst>
                </p:cNvPr>
                <p:cNvSpPr txBox="1"/>
                <p:nvPr/>
              </p:nvSpPr>
              <p:spPr>
                <a:xfrm>
                  <a:off x="3344186" y="4611056"/>
                  <a:ext cx="1178943" cy="369332"/>
                </a:xfrm>
                <a:prstGeom prst="rect">
                  <a:avLst/>
                </a:prstGeom>
                <a:noFill/>
              </p:spPr>
              <p:txBody>
                <a:bodyPr wrap="square" rtlCol="0">
                  <a:spAutoFit/>
                </a:bodyPr>
                <a:lstStyle/>
                <a:p>
                  <a:r>
                    <a:rPr kumimoji="1" lang="en-US" altLang="ja-JP" dirty="0" err="1"/>
                    <a:t>CsTe</a:t>
                  </a:r>
                  <a:endParaRPr kumimoji="1" lang="ja-JP" altLang="en-US" dirty="0"/>
                </a:p>
              </p:txBody>
            </p:sp>
            <p:sp>
              <p:nvSpPr>
                <p:cNvPr id="35" name="テキスト ボックス 34">
                  <a:extLst>
                    <a:ext uri="{FF2B5EF4-FFF2-40B4-BE49-F238E27FC236}">
                      <a16:creationId xmlns:a16="http://schemas.microsoft.com/office/drawing/2014/main" id="{D2CD81FC-6DD2-97EE-F3FE-9ADEF4066B39}"/>
                    </a:ext>
                  </a:extLst>
                </p:cNvPr>
                <p:cNvSpPr txBox="1"/>
                <p:nvPr/>
              </p:nvSpPr>
              <p:spPr>
                <a:xfrm>
                  <a:off x="4700649" y="4609057"/>
                  <a:ext cx="1178943" cy="369332"/>
                </a:xfrm>
                <a:prstGeom prst="rect">
                  <a:avLst/>
                </a:prstGeom>
                <a:noFill/>
              </p:spPr>
              <p:txBody>
                <a:bodyPr wrap="square" rtlCol="0">
                  <a:spAutoFit/>
                </a:bodyPr>
                <a:lstStyle/>
                <a:p>
                  <a:r>
                    <a:rPr kumimoji="1" lang="ja-JP" altLang="en-US" dirty="0"/>
                    <a:t>真空</a:t>
                  </a:r>
                </a:p>
              </p:txBody>
            </p:sp>
          </p:grpSp>
          <p:sp>
            <p:nvSpPr>
              <p:cNvPr id="14" name="テキスト ボックス 13">
                <a:extLst>
                  <a:ext uri="{FF2B5EF4-FFF2-40B4-BE49-F238E27FC236}">
                    <a16:creationId xmlns:a16="http://schemas.microsoft.com/office/drawing/2014/main" id="{AD0C934D-D137-F98A-3DEE-E12882183D96}"/>
                  </a:ext>
                </a:extLst>
              </p:cNvPr>
              <p:cNvSpPr txBox="1"/>
              <p:nvPr/>
            </p:nvSpPr>
            <p:spPr>
              <a:xfrm>
                <a:off x="3718800" y="1506600"/>
                <a:ext cx="1178943" cy="353450"/>
              </a:xfrm>
              <a:prstGeom prst="rect">
                <a:avLst/>
              </a:prstGeom>
              <a:noFill/>
            </p:spPr>
            <p:txBody>
              <a:bodyPr wrap="square" rtlCol="0">
                <a:spAutoFit/>
              </a:bodyPr>
              <a:lstStyle/>
              <a:p>
                <a:r>
                  <a:rPr kumimoji="1" lang="en-US" altLang="ja-JP" sz="1600" b="1" dirty="0"/>
                  <a:t>NEA</a:t>
                </a:r>
                <a:r>
                  <a:rPr kumimoji="1" lang="ja-JP" altLang="en-US" sz="1600" b="1" dirty="0"/>
                  <a:t>状態</a:t>
                </a: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21D6D87E-89DF-D89B-0A89-4951C2ABD33A}"/>
                      </a:ext>
                    </a:extLst>
                  </p:cNvPr>
                  <p:cNvSpPr txBox="1"/>
                  <p:nvPr/>
                </p:nvSpPr>
                <p:spPr>
                  <a:xfrm>
                    <a:off x="799383" y="1959088"/>
                    <a:ext cx="1509623" cy="391902"/>
                  </a:xfrm>
                  <a:prstGeom prst="rect">
                    <a:avLst/>
                  </a:prstGeom>
                  <a:noFill/>
                </p:spPr>
                <p:txBody>
                  <a:bodyPr wrap="square" rtlCol="0">
                    <a:spAutoFit/>
                  </a:bodyPr>
                  <a:lstStyle/>
                  <a:p>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𝑔</m:t>
                            </m:r>
                          </m:sub>
                        </m:sSub>
                        <m:r>
                          <a:rPr kumimoji="1" lang="en-US" altLang="ja-JP" b="0" i="1" smtClean="0">
                            <a:latin typeface="Cambria Math" panose="02040503050406030204" pitchFamily="18" charset="0"/>
                          </a:rPr>
                          <m:t>=</m:t>
                        </m:r>
                      </m:oMath>
                    </a14:m>
                    <a:r>
                      <a:rPr kumimoji="1" lang="en-US" altLang="ja-JP" dirty="0"/>
                      <a:t>1.43</a:t>
                    </a:r>
                    <a:r>
                      <a:rPr lang="en-US" altLang="ja-JP" dirty="0"/>
                      <a:t> eV</a:t>
                    </a:r>
                    <a:endParaRPr kumimoji="1" lang="ja-JP" altLang="en-US" dirty="0"/>
                  </a:p>
                </p:txBody>
              </p:sp>
            </mc:Choice>
            <mc:Fallback xmlns="">
              <p:sp>
                <p:nvSpPr>
                  <p:cNvPr id="62" name="テキスト ボックス 61">
                    <a:extLst>
                      <a:ext uri="{FF2B5EF4-FFF2-40B4-BE49-F238E27FC236}">
                        <a16:creationId xmlns:a16="http://schemas.microsoft.com/office/drawing/2014/main" id="{F7A94A6F-A403-C8C2-9558-AF09AD6EB8BB}"/>
                      </a:ext>
                    </a:extLst>
                  </p:cNvPr>
                  <p:cNvSpPr txBox="1">
                    <a:spLocks noRot="1" noChangeAspect="1" noMove="1" noResize="1" noEditPoints="1" noAdjustHandles="1" noChangeArrowheads="1" noChangeShapeType="1" noTextEdit="1"/>
                  </p:cNvSpPr>
                  <p:nvPr/>
                </p:nvSpPr>
                <p:spPr>
                  <a:xfrm>
                    <a:off x="799383" y="1959088"/>
                    <a:ext cx="1509623" cy="391902"/>
                  </a:xfrm>
                  <a:prstGeom prst="rect">
                    <a:avLst/>
                  </a:prstGeom>
                  <a:blipFill>
                    <a:blip r:embed="rId4"/>
                    <a:stretch>
                      <a:fillRect t="-4839" r="-410" b="-2580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A111D4EE-B6E1-CAD1-EFDA-9D43D69A910D}"/>
                      </a:ext>
                    </a:extLst>
                  </p:cNvPr>
                  <p:cNvSpPr txBox="1"/>
                  <p:nvPr/>
                </p:nvSpPr>
                <p:spPr>
                  <a:xfrm>
                    <a:off x="2461404" y="2917350"/>
                    <a:ext cx="1509623" cy="391902"/>
                  </a:xfrm>
                  <a:prstGeom prst="rect">
                    <a:avLst/>
                  </a:prstGeom>
                  <a:noFill/>
                </p:spPr>
                <p:txBody>
                  <a:bodyPr wrap="square" rtlCol="0">
                    <a:spAutoFit/>
                  </a:bodyPr>
                  <a:lstStyle/>
                  <a:p>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𝑔</m:t>
                            </m:r>
                          </m:sub>
                        </m:sSub>
                        <m:r>
                          <a:rPr kumimoji="1" lang="en-US" altLang="ja-JP" b="0" i="1" smtClean="0">
                            <a:latin typeface="Cambria Math" panose="02040503050406030204" pitchFamily="18" charset="0"/>
                          </a:rPr>
                          <m:t>=</m:t>
                        </m:r>
                        <m:r>
                          <a:rPr kumimoji="1" lang="en-US" altLang="ja-JP" b="0" i="0" smtClean="0">
                            <a:latin typeface="Cambria Math" panose="02040503050406030204" pitchFamily="18" charset="0"/>
                          </a:rPr>
                          <m:t>3.3</m:t>
                        </m:r>
                      </m:oMath>
                    </a14:m>
                    <a:r>
                      <a:rPr lang="en-US" altLang="ja-JP" dirty="0"/>
                      <a:t> eV</a:t>
                    </a:r>
                    <a:endParaRPr kumimoji="1" lang="ja-JP" altLang="en-US" dirty="0"/>
                  </a:p>
                </p:txBody>
              </p:sp>
            </mc:Choice>
            <mc:Fallback xmlns="">
              <p:sp>
                <p:nvSpPr>
                  <p:cNvPr id="63" name="テキスト ボックス 62">
                    <a:extLst>
                      <a:ext uri="{FF2B5EF4-FFF2-40B4-BE49-F238E27FC236}">
                        <a16:creationId xmlns:a16="http://schemas.microsoft.com/office/drawing/2014/main" id="{6C584633-905B-E5AA-DF1E-25352F2E38F6}"/>
                      </a:ext>
                    </a:extLst>
                  </p:cNvPr>
                  <p:cNvSpPr txBox="1">
                    <a:spLocks noRot="1" noChangeAspect="1" noMove="1" noResize="1" noEditPoints="1" noAdjustHandles="1" noChangeArrowheads="1" noChangeShapeType="1" noTextEdit="1"/>
                  </p:cNvSpPr>
                  <p:nvPr/>
                </p:nvSpPr>
                <p:spPr>
                  <a:xfrm>
                    <a:off x="2461404" y="2917350"/>
                    <a:ext cx="1509623" cy="391902"/>
                  </a:xfrm>
                  <a:prstGeom prst="rect">
                    <a:avLst/>
                  </a:prstGeom>
                  <a:blipFill>
                    <a:blip r:embed="rId5"/>
                    <a:stretch>
                      <a:fillRect t="-6557" b="-278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A749E381-2990-46FD-CA38-5F8B32444304}"/>
                      </a:ext>
                    </a:extLst>
                  </p:cNvPr>
                  <p:cNvSpPr txBox="1"/>
                  <p:nvPr/>
                </p:nvSpPr>
                <p:spPr>
                  <a:xfrm>
                    <a:off x="2857922" y="1635299"/>
                    <a:ext cx="1509623" cy="353450"/>
                  </a:xfrm>
                  <a:prstGeom prst="rect">
                    <a:avLst/>
                  </a:prstGeom>
                  <a:noFill/>
                </p:spPr>
                <p:txBody>
                  <a:bodyPr wrap="square" rtlCol="0">
                    <a:spAutoFit/>
                  </a:bodyPr>
                  <a:lstStyle/>
                  <a:p>
                    <a14:m>
                      <m:oMath xmlns:m="http://schemas.openxmlformats.org/officeDocument/2006/math">
                        <m:r>
                          <a:rPr lang="en-US" altLang="ja-JP" sz="1600" b="0" i="1" smtClean="0">
                            <a:solidFill>
                              <a:srgbClr val="C00000"/>
                            </a:solidFill>
                            <a:latin typeface="Cambria Math" panose="02040503050406030204" pitchFamily="18" charset="0"/>
                          </a:rPr>
                          <m:t>0.2</m:t>
                        </m:r>
                      </m:oMath>
                    </a14:m>
                    <a:r>
                      <a:rPr lang="en-US" altLang="ja-JP" sz="1600" dirty="0">
                        <a:solidFill>
                          <a:srgbClr val="C00000"/>
                        </a:solidFill>
                      </a:rPr>
                      <a:t> eV=</a:t>
                    </a:r>
                    <a:endParaRPr kumimoji="1" lang="ja-JP" altLang="en-US" sz="1600" dirty="0">
                      <a:solidFill>
                        <a:srgbClr val="C00000"/>
                      </a:solidFill>
                    </a:endParaRPr>
                  </a:p>
                </p:txBody>
              </p:sp>
            </mc:Choice>
            <mc:Fallback xmlns="">
              <p:sp>
                <p:nvSpPr>
                  <p:cNvPr id="32" name="テキスト ボックス 31">
                    <a:extLst>
                      <a:ext uri="{FF2B5EF4-FFF2-40B4-BE49-F238E27FC236}">
                        <a16:creationId xmlns:a16="http://schemas.microsoft.com/office/drawing/2014/main" id="{B31E889A-CBE4-6183-7E47-C553735FC74B}"/>
                      </a:ext>
                    </a:extLst>
                  </p:cNvPr>
                  <p:cNvSpPr txBox="1">
                    <a:spLocks noRot="1" noChangeAspect="1" noMove="1" noResize="1" noEditPoints="1" noAdjustHandles="1" noChangeArrowheads="1" noChangeShapeType="1" noTextEdit="1"/>
                  </p:cNvSpPr>
                  <p:nvPr/>
                </p:nvSpPr>
                <p:spPr>
                  <a:xfrm>
                    <a:off x="2857922" y="1635299"/>
                    <a:ext cx="1509623" cy="353450"/>
                  </a:xfrm>
                  <a:prstGeom prst="rect">
                    <a:avLst/>
                  </a:prstGeom>
                  <a:blipFill>
                    <a:blip r:embed="rId6"/>
                    <a:stretch>
                      <a:fillRect t="-5455" b="-23636"/>
                    </a:stretch>
                  </a:blipFill>
                </p:spPr>
                <p:txBody>
                  <a:bodyPr/>
                  <a:lstStyle/>
                  <a:p>
                    <a:r>
                      <a:rPr lang="ja-JP" altLang="en-US">
                        <a:noFill/>
                      </a:rPr>
                      <a:t> </a:t>
                    </a:r>
                  </a:p>
                </p:txBody>
              </p:sp>
            </mc:Fallback>
          </mc:AlternateContent>
          <p:cxnSp>
            <p:nvCxnSpPr>
              <p:cNvPr id="18" name="直線コネクタ 17">
                <a:extLst>
                  <a:ext uri="{FF2B5EF4-FFF2-40B4-BE49-F238E27FC236}">
                    <a16:creationId xmlns:a16="http://schemas.microsoft.com/office/drawing/2014/main" id="{4652E4FB-7ED7-344E-CAA2-1F79FAD351AB}"/>
                  </a:ext>
                </a:extLst>
              </p:cNvPr>
              <p:cNvCxnSpPr>
                <a:cxnSpLocks/>
              </p:cNvCxnSpPr>
              <p:nvPr/>
            </p:nvCxnSpPr>
            <p:spPr>
              <a:xfrm flipV="1">
                <a:off x="718868" y="2555561"/>
                <a:ext cx="4619221" cy="3348"/>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733E96D8-E0D9-7966-0988-11FC260D33BC}"/>
                      </a:ext>
                    </a:extLst>
                  </p:cNvPr>
                  <p:cNvSpPr txBox="1"/>
                  <p:nvPr/>
                </p:nvSpPr>
                <p:spPr>
                  <a:xfrm>
                    <a:off x="5269678" y="2334500"/>
                    <a:ext cx="434921" cy="4088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𝑓</m:t>
                              </m:r>
                            </m:sub>
                          </m:sSub>
                        </m:oMath>
                      </m:oMathPara>
                    </a14:m>
                    <a:endParaRPr kumimoji="1" lang="ja-JP" altLang="en-US" dirty="0"/>
                  </a:p>
                </p:txBody>
              </p:sp>
            </mc:Choice>
            <mc:Fallback xmlns="">
              <p:sp>
                <p:nvSpPr>
                  <p:cNvPr id="38" name="テキスト ボックス 37">
                    <a:extLst>
                      <a:ext uri="{FF2B5EF4-FFF2-40B4-BE49-F238E27FC236}">
                        <a16:creationId xmlns:a16="http://schemas.microsoft.com/office/drawing/2014/main" id="{E744AE4A-A136-1B72-0D10-E601521ECE9C}"/>
                      </a:ext>
                    </a:extLst>
                  </p:cNvPr>
                  <p:cNvSpPr txBox="1">
                    <a:spLocks noRot="1" noChangeAspect="1" noMove="1" noResize="1" noEditPoints="1" noAdjustHandles="1" noChangeArrowheads="1" noChangeShapeType="1" noTextEdit="1"/>
                  </p:cNvSpPr>
                  <p:nvPr/>
                </p:nvSpPr>
                <p:spPr>
                  <a:xfrm>
                    <a:off x="5269678" y="2334500"/>
                    <a:ext cx="434921" cy="408811"/>
                  </a:xfrm>
                  <a:prstGeom prst="rect">
                    <a:avLst/>
                  </a:prstGeom>
                  <a:blipFill>
                    <a:blip r:embed="rId7"/>
                    <a:stretch>
                      <a:fillRect b="-9375"/>
                    </a:stretch>
                  </a:blipFill>
                </p:spPr>
                <p:txBody>
                  <a:bodyPr/>
                  <a:lstStyle/>
                  <a:p>
                    <a:r>
                      <a:rPr lang="ja-JP" altLang="en-US">
                        <a:noFill/>
                      </a:rPr>
                      <a:t> </a:t>
                    </a:r>
                  </a:p>
                </p:txBody>
              </p:sp>
            </mc:Fallback>
          </mc:AlternateContent>
          <p:cxnSp>
            <p:nvCxnSpPr>
              <p:cNvPr id="20" name="直線矢印コネクタ 19">
                <a:extLst>
                  <a:ext uri="{FF2B5EF4-FFF2-40B4-BE49-F238E27FC236}">
                    <a16:creationId xmlns:a16="http://schemas.microsoft.com/office/drawing/2014/main" id="{1910A483-CDCA-56F8-AD93-8B39AD0E5809}"/>
                  </a:ext>
                </a:extLst>
              </p:cNvPr>
              <p:cNvCxnSpPr>
                <a:cxnSpLocks/>
              </p:cNvCxnSpPr>
              <p:nvPr/>
            </p:nvCxnSpPr>
            <p:spPr>
              <a:xfrm flipH="1">
                <a:off x="3815748" y="1937104"/>
                <a:ext cx="3139" cy="618457"/>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1" name="テキスト ボックス 20">
                <a:extLst>
                  <a:ext uri="{FF2B5EF4-FFF2-40B4-BE49-F238E27FC236}">
                    <a16:creationId xmlns:a16="http://schemas.microsoft.com/office/drawing/2014/main" id="{831F5F4E-A22B-E6C9-6A99-12A0787B2434}"/>
                  </a:ext>
                </a:extLst>
              </p:cNvPr>
              <p:cNvSpPr txBox="1"/>
              <p:nvPr/>
            </p:nvSpPr>
            <p:spPr>
              <a:xfrm>
                <a:off x="3761117" y="2063766"/>
                <a:ext cx="1178943" cy="385582"/>
              </a:xfrm>
              <a:prstGeom prst="rect">
                <a:avLst/>
              </a:prstGeom>
              <a:noFill/>
            </p:spPr>
            <p:txBody>
              <a:bodyPr wrap="square" rtlCol="0">
                <a:spAutoFit/>
              </a:bodyPr>
              <a:lstStyle/>
              <a:p>
                <a:r>
                  <a:rPr lang="en-US" altLang="ja-JP" dirty="0"/>
                  <a:t>φ</a:t>
                </a:r>
                <a:endParaRPr kumimoji="1" lang="ja-JP" altLang="en-US" dirty="0"/>
              </a:p>
            </p:txBody>
          </p:sp>
        </p:grpSp>
        <p:grpSp>
          <p:nvGrpSpPr>
            <p:cNvPr id="7" name="グループ化 6">
              <a:extLst>
                <a:ext uri="{FF2B5EF4-FFF2-40B4-BE49-F238E27FC236}">
                  <a16:creationId xmlns:a16="http://schemas.microsoft.com/office/drawing/2014/main" id="{BE866340-4C08-C308-99A6-DA20E6A746A7}"/>
                </a:ext>
              </a:extLst>
            </p:cNvPr>
            <p:cNvGrpSpPr/>
            <p:nvPr/>
          </p:nvGrpSpPr>
          <p:grpSpPr>
            <a:xfrm>
              <a:off x="206949" y="3675813"/>
              <a:ext cx="488831" cy="489176"/>
              <a:chOff x="166777" y="3265302"/>
              <a:chExt cx="488831" cy="489176"/>
            </a:xfrm>
          </p:grpSpPr>
          <p:cxnSp>
            <p:nvCxnSpPr>
              <p:cNvPr id="9" name="直線矢印コネクタ 8">
                <a:extLst>
                  <a:ext uri="{FF2B5EF4-FFF2-40B4-BE49-F238E27FC236}">
                    <a16:creationId xmlns:a16="http://schemas.microsoft.com/office/drawing/2014/main" id="{75015397-B972-C17A-DE87-01F76FB62B80}"/>
                  </a:ext>
                </a:extLst>
              </p:cNvPr>
              <p:cNvCxnSpPr>
                <a:cxnSpLocks/>
              </p:cNvCxnSpPr>
              <p:nvPr/>
            </p:nvCxnSpPr>
            <p:spPr>
              <a:xfrm>
                <a:off x="166777" y="3737917"/>
                <a:ext cx="488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直線矢印コネクタ 11">
                <a:extLst>
                  <a:ext uri="{FF2B5EF4-FFF2-40B4-BE49-F238E27FC236}">
                    <a16:creationId xmlns:a16="http://schemas.microsoft.com/office/drawing/2014/main" id="{8269C4E8-F41D-CED2-8E4B-A328E93565D8}"/>
                  </a:ext>
                </a:extLst>
              </p:cNvPr>
              <p:cNvCxnSpPr>
                <a:cxnSpLocks/>
              </p:cNvCxnSpPr>
              <p:nvPr/>
            </p:nvCxnSpPr>
            <p:spPr>
              <a:xfrm flipV="1">
                <a:off x="167125" y="3265302"/>
                <a:ext cx="0" cy="4891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8" name="テキスト ボックス 7">
              <a:extLst>
                <a:ext uri="{FF2B5EF4-FFF2-40B4-BE49-F238E27FC236}">
                  <a16:creationId xmlns:a16="http://schemas.microsoft.com/office/drawing/2014/main" id="{501EF092-2802-8F01-CA92-66B1B5FA6012}"/>
                </a:ext>
              </a:extLst>
            </p:cNvPr>
            <p:cNvSpPr txBox="1"/>
            <p:nvPr/>
          </p:nvSpPr>
          <p:spPr>
            <a:xfrm>
              <a:off x="57162" y="3368200"/>
              <a:ext cx="384063" cy="369332"/>
            </a:xfrm>
            <a:prstGeom prst="rect">
              <a:avLst/>
            </a:prstGeom>
            <a:noFill/>
          </p:spPr>
          <p:txBody>
            <a:bodyPr wrap="square" rtlCol="0">
              <a:spAutoFit/>
            </a:bodyPr>
            <a:lstStyle/>
            <a:p>
              <a:r>
                <a:rPr kumimoji="1" lang="en-US" altLang="ja-JP" dirty="0"/>
                <a:t>E</a:t>
              </a:r>
              <a:endParaRPr kumimoji="1" lang="ja-JP" altLang="en-US" dirty="0"/>
            </a:p>
          </p:txBody>
        </p:sp>
      </p:grp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8BE2A4B2-C023-A73F-8A95-561EBA7C876A}"/>
                  </a:ext>
                </a:extLst>
              </p:cNvPr>
              <p:cNvSpPr txBox="1"/>
              <p:nvPr/>
            </p:nvSpPr>
            <p:spPr>
              <a:xfrm>
                <a:off x="560572" y="4832177"/>
                <a:ext cx="5955475" cy="945900"/>
              </a:xfrm>
              <a:prstGeom prst="rect">
                <a:avLst/>
              </a:prstGeom>
              <a:noFill/>
            </p:spPr>
            <p:txBody>
              <a:bodyPr wrap="square" rtlCol="0">
                <a:spAutoFit/>
              </a:bodyPr>
              <a:lstStyle/>
              <a:p>
                <a:r>
                  <a:rPr kumimoji="1" lang="ja-JP" altLang="en-US" dirty="0"/>
                  <a:t>・</a:t>
                </a:r>
                <a:r>
                  <a:rPr kumimoji="1" lang="en-US" altLang="ja-JP" b="1" dirty="0"/>
                  <a:t>NEA</a:t>
                </a:r>
                <a:r>
                  <a:rPr kumimoji="1" lang="ja-JP" altLang="en-US" b="1" dirty="0"/>
                  <a:t>状態を作る条件</a:t>
                </a:r>
                <a:r>
                  <a:rPr kumimoji="1" lang="ja-JP" altLang="en-US" dirty="0"/>
                  <a:t>：</a:t>
                </a:r>
                <a:r>
                  <a:rPr kumimoji="1" lang="en-US" altLang="ja-JP" dirty="0"/>
                  <a:t>GaAs</a:t>
                </a:r>
                <a:r>
                  <a:rPr lang="ja-JP" altLang="en-US" dirty="0"/>
                  <a:t>のバンドギャップ</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𝑔</m:t>
                        </m:r>
                      </m:sub>
                    </m:sSub>
                  </m:oMath>
                </a14:m>
                <a:r>
                  <a:rPr lang="ja-JP" altLang="en-US" dirty="0"/>
                  <a:t>より小さい仕事関数</a:t>
                </a:r>
                <a:r>
                  <a:rPr lang="en-US" altLang="ja-JP" dirty="0"/>
                  <a:t>φ</a:t>
                </a:r>
                <a:r>
                  <a:rPr lang="ja-JP" altLang="en-US" dirty="0"/>
                  <a:t>となる薄膜を蒸着→</a:t>
                </a:r>
                <a:r>
                  <a:rPr kumimoji="1" lang="en-US" altLang="ja-JP" dirty="0"/>
                  <a:t>NEA</a:t>
                </a:r>
                <a:r>
                  <a:rPr kumimoji="1" lang="ja-JP" altLang="en-US" dirty="0"/>
                  <a:t>状態が実現</a:t>
                </a:r>
                <a:endParaRPr kumimoji="1" lang="en-US" altLang="ja-JP" dirty="0"/>
              </a:p>
              <a:p>
                <a:endParaRPr lang="en-US" altLang="ja-JP" dirty="0"/>
              </a:p>
            </p:txBody>
          </p:sp>
        </mc:Choice>
        <mc:Fallback xmlns="">
          <p:sp>
            <p:nvSpPr>
              <p:cNvPr id="47" name="テキスト ボックス 46">
                <a:extLst>
                  <a:ext uri="{FF2B5EF4-FFF2-40B4-BE49-F238E27FC236}">
                    <a16:creationId xmlns:a16="http://schemas.microsoft.com/office/drawing/2014/main" id="{8BE2A4B2-C023-A73F-8A95-561EBA7C876A}"/>
                  </a:ext>
                </a:extLst>
              </p:cNvPr>
              <p:cNvSpPr txBox="1">
                <a:spLocks noRot="1" noChangeAspect="1" noMove="1" noResize="1" noEditPoints="1" noAdjustHandles="1" noChangeArrowheads="1" noChangeShapeType="1" noTextEdit="1"/>
              </p:cNvSpPr>
              <p:nvPr/>
            </p:nvSpPr>
            <p:spPr>
              <a:xfrm>
                <a:off x="560572" y="4832177"/>
                <a:ext cx="5955475" cy="945900"/>
              </a:xfrm>
              <a:prstGeom prst="rect">
                <a:avLst/>
              </a:prstGeom>
              <a:blipFill>
                <a:blip r:embed="rId8"/>
                <a:stretch>
                  <a:fillRect l="-921" t="-322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167872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3946</TotalTime>
  <Words>1367</Words>
  <Application>Microsoft Macintosh PowerPoint</Application>
  <PresentationFormat>Widescreen</PresentationFormat>
  <Paragraphs>142</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游ゴシック</vt:lpstr>
      <vt:lpstr>游ゴシック Light</vt:lpstr>
      <vt:lpstr>Arial</vt:lpstr>
      <vt:lpstr>Cambria Math</vt:lpstr>
      <vt:lpstr>Lato</vt:lpstr>
      <vt:lpstr>Office テーマ</vt:lpstr>
      <vt:lpstr>Polarized Source Development Update</vt:lpstr>
      <vt:lpstr>１．2024-5 Winter Experiments</vt:lpstr>
      <vt:lpstr>2. Procedure</vt:lpstr>
      <vt:lpstr>４．Deposition</vt:lpstr>
      <vt:lpstr>5．Results: Raw Spectrum</vt:lpstr>
      <vt:lpstr>6. 350~900nm QE spectrum </vt:lpstr>
      <vt:lpstr>7. Conclusions and Future Work</vt:lpstr>
      <vt:lpstr>PowerPoint Presentation</vt:lpstr>
      <vt:lpstr>２．ヘテロ接合によるNEA-GaAsフォトカソード</vt:lpstr>
      <vt:lpstr>２．序論</vt:lpstr>
      <vt:lpstr>３．スピン偏極電子</vt:lpstr>
      <vt:lpstr>スピン偏極電子</vt:lpstr>
      <vt:lpstr>3．実験方法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年度卒業論文   Cs, K, Sb 及び O₂を用いたヘテロ接合による  GaAs カソード活性化実験</dc:title>
  <dc:creator>磯部　海月</dc:creator>
  <cp:lastModifiedBy>LIPTAK ZACHARY JOHN</cp:lastModifiedBy>
  <cp:revision>5</cp:revision>
  <dcterms:created xsi:type="dcterms:W3CDTF">2024-05-16T02:48:57Z</dcterms:created>
  <dcterms:modified xsi:type="dcterms:W3CDTF">2025-02-26T06:55:55Z</dcterms:modified>
</cp:coreProperties>
</file>