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0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8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0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1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5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4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1BB2E-8434-1D49-8D99-A4EE7A862ACC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07C26-94D3-0241-BF65-EEA58D31B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Path to </a:t>
            </a:r>
            <a:r>
              <a:rPr lang="en-US" dirty="0" smtClean="0"/>
              <a:t>more </a:t>
            </a:r>
            <a:r>
              <a:rPr lang="en-US" dirty="0" err="1" smtClean="0"/>
              <a:t>Int</a:t>
            </a:r>
            <a:r>
              <a:rPr lang="en-US" dirty="0" smtClean="0"/>
              <a:t>(L </a:t>
            </a:r>
            <a:r>
              <a:rPr lang="en-US" dirty="0" err="1" smtClean="0"/>
              <a:t>dt</a:t>
            </a:r>
            <a:r>
              <a:rPr lang="en-US" dirty="0" smtClean="0"/>
              <a:t>) in </a:t>
            </a:r>
            <a:r>
              <a:rPr lang="en-US" dirty="0" smtClean="0"/>
              <a:t>this </a:t>
            </a:r>
            <a:r>
              <a:rPr lang="en-US" dirty="0" smtClean="0"/>
              <a:t>run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8671"/>
            <a:ext cx="8229600" cy="5067829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Continuous injection </a:t>
            </a:r>
            <a:r>
              <a:rPr lang="en-US" dirty="0" smtClean="0"/>
              <a:t>(LER </a:t>
            </a:r>
            <a:r>
              <a:rPr lang="en-US" dirty="0" err="1" smtClean="0"/>
              <a:t>cont</a:t>
            </a:r>
            <a:r>
              <a:rPr lang="en-US" dirty="0" smtClean="0"/>
              <a:t> injection</a:t>
            </a:r>
            <a:r>
              <a:rPr lang="en-US" i="1" dirty="0" smtClean="0"/>
              <a:t> </a:t>
            </a:r>
            <a:r>
              <a:rPr lang="en-US" i="1" dirty="0" smtClean="0"/>
              <a:t>implemented</a:t>
            </a:r>
            <a:r>
              <a:rPr lang="en-US" dirty="0" smtClean="0"/>
              <a:t>)</a:t>
            </a:r>
          </a:p>
          <a:p>
            <a:r>
              <a:rPr lang="en-US" u="sng" dirty="0" smtClean="0"/>
              <a:t>Stabilize Belle II DAQ/Readout </a:t>
            </a:r>
            <a:r>
              <a:rPr lang="en-US" dirty="0" smtClean="0"/>
              <a:t>(</a:t>
            </a:r>
            <a:r>
              <a:rPr lang="en-US" i="1" dirty="0" smtClean="0"/>
              <a:t>improving fast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u="sng" dirty="0" smtClean="0"/>
              <a:t>More beam current </a:t>
            </a:r>
            <a:r>
              <a:rPr lang="en-US" dirty="0" smtClean="0"/>
              <a:t>(perhaps can go to </a:t>
            </a:r>
            <a:r>
              <a:rPr lang="en-US" dirty="0" smtClean="0"/>
              <a:t>~500 </a:t>
            </a:r>
            <a:r>
              <a:rPr lang="en-US" dirty="0" smtClean="0"/>
              <a:t>mA per beam). Not clear if 1 A per beam is possible given Belle II outer detector backgrounds (CDC, TOP, </a:t>
            </a:r>
            <a:r>
              <a:rPr lang="en-US" dirty="0" err="1" smtClean="0"/>
              <a:t>etc</a:t>
            </a:r>
            <a:r>
              <a:rPr lang="en-US" dirty="0" smtClean="0"/>
              <a:t>) unless </a:t>
            </a:r>
            <a:r>
              <a:rPr lang="en-US" b="1" dirty="0" smtClean="0"/>
              <a:t>design</a:t>
            </a:r>
            <a:r>
              <a:rPr lang="en-US" dirty="0" smtClean="0"/>
              <a:t> configuration of collimators can be implemented </a:t>
            </a:r>
            <a:r>
              <a:rPr lang="en-US" dirty="0" smtClean="0"/>
              <a:t>(we are </a:t>
            </a:r>
            <a:r>
              <a:rPr lang="en-US" i="1" dirty="0" smtClean="0"/>
              <a:t>trying now</a:t>
            </a:r>
            <a:r>
              <a:rPr lang="en-US" dirty="0" smtClean="0"/>
              <a:t>)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u="sng" dirty="0" smtClean="0"/>
              <a:t>Try to improve beam-beam </a:t>
            </a:r>
            <a:r>
              <a:rPr lang="en-US" u="sng" dirty="0" smtClean="0"/>
              <a:t>blowup </a:t>
            </a:r>
            <a:r>
              <a:rPr lang="en-US" dirty="0" smtClean="0"/>
              <a:t>(low specific luminosity):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(1) Try to find a better operating point with current optics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(2) Squeez</a:t>
            </a:r>
            <a:r>
              <a:rPr lang="en-US" dirty="0" smtClean="0"/>
              <a:t>e beta*x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80 mm (a wide range of high luminosity    operating points in tune space).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(3) Just continue adiabatic optics tuning (try to balance LER and HER beam sizes)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(4) Some other approach ?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8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160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Path to more Int(L dt) in this run </vt:lpstr>
    </vt:vector>
  </TitlesOfParts>
  <Company>University of Hawaii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 to more Int(L dt) in this run</dc:title>
  <dc:creator>Tom Browder</dc:creator>
  <cp:lastModifiedBy>Tom Browder</cp:lastModifiedBy>
  <cp:revision>3</cp:revision>
  <dcterms:created xsi:type="dcterms:W3CDTF">2019-05-09T22:56:28Z</dcterms:created>
  <dcterms:modified xsi:type="dcterms:W3CDTF">2019-05-10T03:01:31Z</dcterms:modified>
</cp:coreProperties>
</file>