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handoutMasterIdLst>
    <p:handoutMasterId r:id="rId19"/>
  </p:handoutMasterIdLst>
  <p:sldIdLst>
    <p:sldId id="257" r:id="rId2"/>
    <p:sldId id="260" r:id="rId3"/>
    <p:sldId id="411" r:id="rId4"/>
    <p:sldId id="277" r:id="rId5"/>
    <p:sldId id="261" r:id="rId6"/>
    <p:sldId id="262" r:id="rId7"/>
    <p:sldId id="265" r:id="rId8"/>
    <p:sldId id="263" r:id="rId9"/>
    <p:sldId id="264" r:id="rId10"/>
    <p:sldId id="275" r:id="rId11"/>
    <p:sldId id="276" r:id="rId12"/>
    <p:sldId id="273" r:id="rId13"/>
    <p:sldId id="268" r:id="rId14"/>
    <p:sldId id="266" r:id="rId15"/>
    <p:sldId id="2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B768A-95FC-4B1E-B5AB-307398EACAC2}" v="71" dt="2022-08-05T19:51:39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0100" autoAdjust="0"/>
  </p:normalViewPr>
  <p:slideViewPr>
    <p:cSldViewPr snapToGrid="0">
      <p:cViewPr varScale="1">
        <p:scale>
          <a:sx n="67" d="100"/>
          <a:sy n="67" d="100"/>
        </p:scale>
        <p:origin x="1205" y="62"/>
      </p:cViewPr>
      <p:guideLst/>
    </p:cSldViewPr>
  </p:slideViewPr>
  <p:outlineViewPr>
    <p:cViewPr>
      <p:scale>
        <a:sx n="33" d="100"/>
        <a:sy n="33" d="100"/>
      </p:scale>
      <p:origin x="0" y="-28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Peschke" userId="71941e13f8d557e1" providerId="LiveId" clId="{BBDB768A-95FC-4B1E-B5AB-307398EACAC2}"/>
    <pc:docChg chg="undo redo custSel delSld modSld sldOrd">
      <pc:chgData name="Richard Peschke" userId="71941e13f8d557e1" providerId="LiveId" clId="{BBDB768A-95FC-4B1E-B5AB-307398EACAC2}" dt="2022-08-05T20:04:58.358" v="1312" actId="20577"/>
      <pc:docMkLst>
        <pc:docMk/>
      </pc:docMkLst>
      <pc:sldChg chg="modSp mod">
        <pc:chgData name="Richard Peschke" userId="71941e13f8d557e1" providerId="LiveId" clId="{BBDB768A-95FC-4B1E-B5AB-307398EACAC2}" dt="2022-08-05T16:17:08.630" v="659" actId="20577"/>
        <pc:sldMkLst>
          <pc:docMk/>
          <pc:sldMk cId="1129736459" sldId="257"/>
        </pc:sldMkLst>
        <pc:spChg chg="mod">
          <ac:chgData name="Richard Peschke" userId="71941e13f8d557e1" providerId="LiveId" clId="{BBDB768A-95FC-4B1E-B5AB-307398EACAC2}" dt="2022-08-05T16:17:08.630" v="659" actId="20577"/>
          <ac:spMkLst>
            <pc:docMk/>
            <pc:sldMk cId="1129736459" sldId="257"/>
            <ac:spMk id="2" creationId="{00000000-0000-0000-0000-000000000000}"/>
          </ac:spMkLst>
        </pc:spChg>
      </pc:sldChg>
      <pc:sldChg chg="del">
        <pc:chgData name="Richard Peschke" userId="71941e13f8d557e1" providerId="LiveId" clId="{BBDB768A-95FC-4B1E-B5AB-307398EACAC2}" dt="2022-08-05T19:26:22.773" v="1136" actId="47"/>
        <pc:sldMkLst>
          <pc:docMk/>
          <pc:sldMk cId="3288134682" sldId="258"/>
        </pc:sldMkLst>
      </pc:sldChg>
      <pc:sldChg chg="del">
        <pc:chgData name="Richard Peschke" userId="71941e13f8d557e1" providerId="LiveId" clId="{BBDB768A-95FC-4B1E-B5AB-307398EACAC2}" dt="2022-08-05T19:26:22.773" v="1136" actId="47"/>
        <pc:sldMkLst>
          <pc:docMk/>
          <pc:sldMk cId="3950307570" sldId="259"/>
        </pc:sldMkLst>
      </pc:sldChg>
      <pc:sldChg chg="modSp mod ord">
        <pc:chgData name="Richard Peschke" userId="71941e13f8d557e1" providerId="LiveId" clId="{BBDB768A-95FC-4B1E-B5AB-307398EACAC2}" dt="2022-08-05T17:26:53.917" v="663"/>
        <pc:sldMkLst>
          <pc:docMk/>
          <pc:sldMk cId="225340241" sldId="260"/>
        </pc:sldMkLst>
        <pc:spChg chg="mod">
          <ac:chgData name="Richard Peschke" userId="71941e13f8d557e1" providerId="LiveId" clId="{BBDB768A-95FC-4B1E-B5AB-307398EACAC2}" dt="2022-08-05T16:14:56.479" v="657" actId="113"/>
          <ac:spMkLst>
            <pc:docMk/>
            <pc:sldMk cId="225340241" sldId="260"/>
            <ac:spMk id="3" creationId="{B8BBF1F0-C349-E71F-8B63-3CB3AB6305DA}"/>
          </ac:spMkLst>
        </pc:spChg>
        <pc:spChg chg="mod">
          <ac:chgData name="Richard Peschke" userId="71941e13f8d557e1" providerId="LiveId" clId="{BBDB768A-95FC-4B1E-B5AB-307398EACAC2}" dt="2022-08-05T16:14:59.556" v="658" actId="113"/>
          <ac:spMkLst>
            <pc:docMk/>
            <pc:sldMk cId="225340241" sldId="260"/>
            <ac:spMk id="4" creationId="{C2CB8638-7B28-86CC-B7E1-057DD5C01E45}"/>
          </ac:spMkLst>
        </pc:spChg>
      </pc:sldChg>
      <pc:sldChg chg="modNotesTx">
        <pc:chgData name="Richard Peschke" userId="71941e13f8d557e1" providerId="LiveId" clId="{BBDB768A-95FC-4B1E-B5AB-307398EACAC2}" dt="2022-08-04T16:27:06.564" v="47" actId="20577"/>
        <pc:sldMkLst>
          <pc:docMk/>
          <pc:sldMk cId="31405103" sldId="261"/>
        </pc:sldMkLst>
      </pc:sldChg>
      <pc:sldChg chg="modSp mod">
        <pc:chgData name="Richard Peschke" userId="71941e13f8d557e1" providerId="LiveId" clId="{BBDB768A-95FC-4B1E-B5AB-307398EACAC2}" dt="2022-08-05T19:51:12.183" v="1228" actId="20577"/>
        <pc:sldMkLst>
          <pc:docMk/>
          <pc:sldMk cId="220448646" sldId="262"/>
        </pc:sldMkLst>
        <pc:spChg chg="mod">
          <ac:chgData name="Richard Peschke" userId="71941e13f8d557e1" providerId="LiveId" clId="{BBDB768A-95FC-4B1E-B5AB-307398EACAC2}" dt="2022-08-05T19:51:12.183" v="1228" actId="20577"/>
          <ac:spMkLst>
            <pc:docMk/>
            <pc:sldMk cId="220448646" sldId="262"/>
            <ac:spMk id="22" creationId="{888541A6-51CA-29DC-D968-A9DF26420B99}"/>
          </ac:spMkLst>
        </pc:spChg>
      </pc:sldChg>
      <pc:sldChg chg="addSp delSp modSp mod modAnim">
        <pc:chgData name="Richard Peschke" userId="71941e13f8d557e1" providerId="LiveId" clId="{BBDB768A-95FC-4B1E-B5AB-307398EACAC2}" dt="2022-08-05T19:25:21.065" v="1135"/>
        <pc:sldMkLst>
          <pc:docMk/>
          <pc:sldMk cId="3141489644" sldId="263"/>
        </pc:sldMkLst>
        <pc:spChg chg="mod">
          <ac:chgData name="Richard Peschke" userId="71941e13f8d557e1" providerId="LiveId" clId="{BBDB768A-95FC-4B1E-B5AB-307398EACAC2}" dt="2022-08-05T16:09:55.390" v="639" actId="20577"/>
          <ac:spMkLst>
            <pc:docMk/>
            <pc:sldMk cId="3141489644" sldId="263"/>
            <ac:spMk id="7" creationId="{E29EFC8D-A82B-19A1-B989-CCED3495405A}"/>
          </ac:spMkLst>
        </pc:spChg>
        <pc:spChg chg="mod">
          <ac:chgData name="Richard Peschke" userId="71941e13f8d557e1" providerId="LiveId" clId="{BBDB768A-95FC-4B1E-B5AB-307398EACAC2}" dt="2022-08-05T16:10:11.348" v="654" actId="20577"/>
          <ac:spMkLst>
            <pc:docMk/>
            <pc:sldMk cId="3141489644" sldId="263"/>
            <ac:spMk id="8" creationId="{D303002A-C47E-240C-C277-16DAC05BF4BF}"/>
          </ac:spMkLst>
        </pc:spChg>
        <pc:spChg chg="add mod">
          <ac:chgData name="Richard Peschke" userId="71941e13f8d557e1" providerId="LiveId" clId="{BBDB768A-95FC-4B1E-B5AB-307398EACAC2}" dt="2022-08-05T16:02:54.347" v="472" actId="14100"/>
          <ac:spMkLst>
            <pc:docMk/>
            <pc:sldMk cId="3141489644" sldId="263"/>
            <ac:spMk id="9" creationId="{1D844EAF-4E2E-DF73-25F2-F6DBFFC650A0}"/>
          </ac:spMkLst>
        </pc:spChg>
        <pc:spChg chg="mod">
          <ac:chgData name="Richard Peschke" userId="71941e13f8d557e1" providerId="LiveId" clId="{BBDB768A-95FC-4B1E-B5AB-307398EACAC2}" dt="2022-08-05T16:04:15.755" v="504" actId="20577"/>
          <ac:spMkLst>
            <pc:docMk/>
            <pc:sldMk cId="3141489644" sldId="263"/>
            <ac:spMk id="10" creationId="{6B0AEAB3-1EFF-168E-779A-8AD472AB9AB4}"/>
          </ac:spMkLst>
        </pc:spChg>
        <pc:spChg chg="add mod">
          <ac:chgData name="Richard Peschke" userId="71941e13f8d557e1" providerId="LiveId" clId="{BBDB768A-95FC-4B1E-B5AB-307398EACAC2}" dt="2022-08-05T16:03:04.146" v="474" actId="1076"/>
          <ac:spMkLst>
            <pc:docMk/>
            <pc:sldMk cId="3141489644" sldId="263"/>
            <ac:spMk id="12" creationId="{7C657F0A-21DE-586D-8FDD-5395E6420F8B}"/>
          </ac:spMkLst>
        </pc:spChg>
        <pc:spChg chg="add mod">
          <ac:chgData name="Richard Peschke" userId="71941e13f8d557e1" providerId="LiveId" clId="{BBDB768A-95FC-4B1E-B5AB-307398EACAC2}" dt="2022-08-05T16:03:46.603" v="500" actId="1076"/>
          <ac:spMkLst>
            <pc:docMk/>
            <pc:sldMk cId="3141489644" sldId="263"/>
            <ac:spMk id="19" creationId="{6EC1FF91-EA1C-AB2C-3426-8B201A998268}"/>
          </ac:spMkLst>
        </pc:spChg>
        <pc:spChg chg="add mod">
          <ac:chgData name="Richard Peschke" userId="71941e13f8d557e1" providerId="LiveId" clId="{BBDB768A-95FC-4B1E-B5AB-307398EACAC2}" dt="2022-08-05T16:04:24.905" v="507" actId="1076"/>
          <ac:spMkLst>
            <pc:docMk/>
            <pc:sldMk cId="3141489644" sldId="263"/>
            <ac:spMk id="20" creationId="{E885438A-92FF-E463-7826-5909FD200298}"/>
          </ac:spMkLst>
        </pc:spChg>
        <pc:spChg chg="add mod">
          <ac:chgData name="Richard Peschke" userId="71941e13f8d557e1" providerId="LiveId" clId="{BBDB768A-95FC-4B1E-B5AB-307398EACAC2}" dt="2022-08-05T16:04:54.620" v="512" actId="207"/>
          <ac:spMkLst>
            <pc:docMk/>
            <pc:sldMk cId="3141489644" sldId="263"/>
            <ac:spMk id="25" creationId="{A0FA441F-12A0-C89F-2514-4EA9E82E33B9}"/>
          </ac:spMkLst>
        </pc:spChg>
        <pc:spChg chg="add mod">
          <ac:chgData name="Richard Peschke" userId="71941e13f8d557e1" providerId="LiveId" clId="{BBDB768A-95FC-4B1E-B5AB-307398EACAC2}" dt="2022-08-05T16:05:40.246" v="519" actId="1076"/>
          <ac:spMkLst>
            <pc:docMk/>
            <pc:sldMk cId="3141489644" sldId="263"/>
            <ac:spMk id="32" creationId="{0D5B63A1-F122-B6EC-962F-7A93B6EFB540}"/>
          </ac:spMkLst>
        </pc:spChg>
        <pc:spChg chg="add mod">
          <ac:chgData name="Richard Peschke" userId="71941e13f8d557e1" providerId="LiveId" clId="{BBDB768A-95FC-4B1E-B5AB-307398EACAC2}" dt="2022-08-05T16:05:43.995" v="521" actId="1076"/>
          <ac:spMkLst>
            <pc:docMk/>
            <pc:sldMk cId="3141489644" sldId="263"/>
            <ac:spMk id="33" creationId="{AC33498F-D504-8806-6849-EF93B524DBF4}"/>
          </ac:spMkLst>
        </pc:spChg>
        <pc:cxnChg chg="add del">
          <ac:chgData name="Richard Peschke" userId="71941e13f8d557e1" providerId="LiveId" clId="{BBDB768A-95FC-4B1E-B5AB-307398EACAC2}" dt="2022-08-05T16:02:39.633" v="469" actId="478"/>
          <ac:cxnSpMkLst>
            <pc:docMk/>
            <pc:sldMk cId="3141489644" sldId="263"/>
            <ac:cxnSpMk id="4" creationId="{9E9755DD-4695-60EB-4315-5AF20B0313BD}"/>
          </ac:cxnSpMkLst>
        </pc:cxnChg>
        <pc:cxnChg chg="add del mod">
          <ac:chgData name="Richard Peschke" userId="71941e13f8d557e1" providerId="LiveId" clId="{BBDB768A-95FC-4B1E-B5AB-307398EACAC2}" dt="2022-08-05T16:03:21.158" v="478" actId="478"/>
          <ac:cxnSpMkLst>
            <pc:docMk/>
            <pc:sldMk cId="3141489644" sldId="263"/>
            <ac:cxnSpMk id="14" creationId="{395657B2-DBE8-29DB-0F40-B0AEFC12FE3E}"/>
          </ac:cxnSpMkLst>
        </pc:cxnChg>
        <pc:cxnChg chg="add mod">
          <ac:chgData name="Richard Peschke" userId="71941e13f8d557e1" providerId="LiveId" clId="{BBDB768A-95FC-4B1E-B5AB-307398EACAC2}" dt="2022-08-05T16:03:29.446" v="480" actId="14100"/>
          <ac:cxnSpMkLst>
            <pc:docMk/>
            <pc:sldMk cId="3141489644" sldId="263"/>
            <ac:cxnSpMk id="17" creationId="{5509819B-D8F1-F323-C965-C33A23DE79FF}"/>
          </ac:cxnSpMkLst>
        </pc:cxnChg>
        <pc:cxnChg chg="add del mod">
          <ac:chgData name="Richard Peschke" userId="71941e13f8d557e1" providerId="LiveId" clId="{BBDB768A-95FC-4B1E-B5AB-307398EACAC2}" dt="2022-08-05T16:04:39.374" v="509" actId="478"/>
          <ac:cxnSpMkLst>
            <pc:docMk/>
            <pc:sldMk cId="3141489644" sldId="263"/>
            <ac:cxnSpMk id="22" creationId="{C7B69EC7-AEC9-30D3-B40C-F0EE3445C604}"/>
          </ac:cxnSpMkLst>
        </pc:cxnChg>
        <pc:cxnChg chg="add">
          <ac:chgData name="Richard Peschke" userId="71941e13f8d557e1" providerId="LiveId" clId="{BBDB768A-95FC-4B1E-B5AB-307398EACAC2}" dt="2022-08-05T16:04:44.863" v="510" actId="11529"/>
          <ac:cxnSpMkLst>
            <pc:docMk/>
            <pc:sldMk cId="3141489644" sldId="263"/>
            <ac:cxnSpMk id="24" creationId="{6894D673-1C43-EEC3-9913-F796F4A6F213}"/>
          </ac:cxnSpMkLst>
        </pc:cxnChg>
        <pc:cxnChg chg="add mod">
          <ac:chgData name="Richard Peschke" userId="71941e13f8d557e1" providerId="LiveId" clId="{BBDB768A-95FC-4B1E-B5AB-307398EACAC2}" dt="2022-08-05T16:05:16.263" v="517" actId="14100"/>
          <ac:cxnSpMkLst>
            <pc:docMk/>
            <pc:sldMk cId="3141489644" sldId="263"/>
            <ac:cxnSpMk id="27" creationId="{07F518F2-79F0-DBBC-7A03-6D54249BDF1E}"/>
          </ac:cxnSpMkLst>
        </pc:cxnChg>
      </pc:sldChg>
      <pc:sldChg chg="modSp mod">
        <pc:chgData name="Richard Peschke" userId="71941e13f8d557e1" providerId="LiveId" clId="{BBDB768A-95FC-4B1E-B5AB-307398EACAC2}" dt="2022-08-05T19:51:47.392" v="1248" actId="20577"/>
        <pc:sldMkLst>
          <pc:docMk/>
          <pc:sldMk cId="790956126" sldId="264"/>
        </pc:sldMkLst>
        <pc:spChg chg="mod">
          <ac:chgData name="Richard Peschke" userId="71941e13f8d557e1" providerId="LiveId" clId="{BBDB768A-95FC-4B1E-B5AB-307398EACAC2}" dt="2022-08-05T19:51:47.392" v="1248" actId="20577"/>
          <ac:spMkLst>
            <pc:docMk/>
            <pc:sldMk cId="790956126" sldId="264"/>
            <ac:spMk id="7" creationId="{D8021C02-4289-7710-08C6-62E79200A1B2}"/>
          </ac:spMkLst>
        </pc:spChg>
      </pc:sldChg>
      <pc:sldChg chg="modSp mod ord">
        <pc:chgData name="Richard Peschke" userId="71941e13f8d557e1" providerId="LiveId" clId="{BBDB768A-95FC-4B1E-B5AB-307398EACAC2}" dt="2022-08-05T19:52:22.562" v="1273" actId="20577"/>
        <pc:sldMkLst>
          <pc:docMk/>
          <pc:sldMk cId="1036658380" sldId="266"/>
        </pc:sldMkLst>
        <pc:spChg chg="mod">
          <ac:chgData name="Richard Peschke" userId="71941e13f8d557e1" providerId="LiveId" clId="{BBDB768A-95FC-4B1E-B5AB-307398EACAC2}" dt="2022-08-05T19:52:22.562" v="1273" actId="20577"/>
          <ac:spMkLst>
            <pc:docMk/>
            <pc:sldMk cId="1036658380" sldId="266"/>
            <ac:spMk id="7" creationId="{92DE3A0A-336F-3415-89CE-EF9E502009CC}"/>
          </ac:spMkLst>
        </pc:spChg>
        <pc:spChg chg="mod">
          <ac:chgData name="Richard Peschke" userId="71941e13f8d557e1" providerId="LiveId" clId="{BBDB768A-95FC-4B1E-B5AB-307398EACAC2}" dt="2022-08-05T19:52:03.747" v="1253" actId="20577"/>
          <ac:spMkLst>
            <pc:docMk/>
            <pc:sldMk cId="1036658380" sldId="266"/>
            <ac:spMk id="9" creationId="{01673298-86D0-FB13-536D-3A578D71173E}"/>
          </ac:spMkLst>
        </pc:spChg>
      </pc:sldChg>
      <pc:sldChg chg="ord">
        <pc:chgData name="Richard Peschke" userId="71941e13f8d557e1" providerId="LiveId" clId="{BBDB768A-95FC-4B1E-B5AB-307398EACAC2}" dt="2022-08-04T16:43:48.035" v="53"/>
        <pc:sldMkLst>
          <pc:docMk/>
          <pc:sldMk cId="3168932934" sldId="268"/>
        </pc:sldMkLst>
      </pc:sldChg>
      <pc:sldChg chg="modSp mod">
        <pc:chgData name="Richard Peschke" userId="71941e13f8d557e1" providerId="LiveId" clId="{BBDB768A-95FC-4B1E-B5AB-307398EACAC2}" dt="2022-08-05T19:52:43.674" v="1289" actId="20577"/>
        <pc:sldMkLst>
          <pc:docMk/>
          <pc:sldMk cId="4060398855" sldId="269"/>
        </pc:sldMkLst>
        <pc:spChg chg="mod">
          <ac:chgData name="Richard Peschke" userId="71941e13f8d557e1" providerId="LiveId" clId="{BBDB768A-95FC-4B1E-B5AB-307398EACAC2}" dt="2022-08-05T19:52:43.674" v="1289" actId="20577"/>
          <ac:spMkLst>
            <pc:docMk/>
            <pc:sldMk cId="4060398855" sldId="269"/>
            <ac:spMk id="6" creationId="{1B7D0C77-11F7-4253-675C-BFCA52E7FB04}"/>
          </ac:spMkLst>
        </pc:spChg>
        <pc:spChg chg="mod">
          <ac:chgData name="Richard Peschke" userId="71941e13f8d557e1" providerId="LiveId" clId="{BBDB768A-95FC-4B1E-B5AB-307398EACAC2}" dt="2022-08-05T19:52:39.191" v="1285" actId="20577"/>
          <ac:spMkLst>
            <pc:docMk/>
            <pc:sldMk cId="4060398855" sldId="269"/>
            <ac:spMk id="7" creationId="{3076EBEC-182D-85A2-559F-9E63A6B67A66}"/>
          </ac:spMkLst>
        </pc:spChg>
      </pc:sldChg>
      <pc:sldChg chg="ord">
        <pc:chgData name="Richard Peschke" userId="71941e13f8d557e1" providerId="LiveId" clId="{BBDB768A-95FC-4B1E-B5AB-307398EACAC2}" dt="2022-08-04T16:43:35.261" v="49"/>
        <pc:sldMkLst>
          <pc:docMk/>
          <pc:sldMk cId="3297871458" sldId="273"/>
        </pc:sldMkLst>
      </pc:sldChg>
      <pc:sldChg chg="modSp mod">
        <pc:chgData name="Richard Peschke" userId="71941e13f8d557e1" providerId="LiveId" clId="{BBDB768A-95FC-4B1E-B5AB-307398EACAC2}" dt="2022-08-05T20:04:58.358" v="1312" actId="20577"/>
        <pc:sldMkLst>
          <pc:docMk/>
          <pc:sldMk cId="2545885214" sldId="274"/>
        </pc:sldMkLst>
        <pc:spChg chg="mod">
          <ac:chgData name="Richard Peschke" userId="71941e13f8d557e1" providerId="LiveId" clId="{BBDB768A-95FC-4B1E-B5AB-307398EACAC2}" dt="2022-08-05T20:04:58.358" v="1312" actId="20577"/>
          <ac:spMkLst>
            <pc:docMk/>
            <pc:sldMk cId="2545885214" sldId="274"/>
            <ac:spMk id="2" creationId="{AC5AC336-5E08-B47F-9B0B-B1DFBE196100}"/>
          </ac:spMkLst>
        </pc:spChg>
        <pc:spChg chg="mod">
          <ac:chgData name="Richard Peschke" userId="71941e13f8d557e1" providerId="LiveId" clId="{BBDB768A-95FC-4B1E-B5AB-307398EACAC2}" dt="2022-08-05T19:27:14.346" v="1206" actId="20577"/>
          <ac:spMkLst>
            <pc:docMk/>
            <pc:sldMk cId="2545885214" sldId="274"/>
            <ac:spMk id="4" creationId="{7DA4AB2A-9CDE-E7A3-A2A6-0A825002FEC8}"/>
          </ac:spMkLst>
        </pc:spChg>
        <pc:spChg chg="mod">
          <ac:chgData name="Richard Peschke" userId="71941e13f8d557e1" providerId="LiveId" clId="{BBDB768A-95FC-4B1E-B5AB-307398EACAC2}" dt="2022-08-05T19:23:59.645" v="1133" actId="20577"/>
          <ac:spMkLst>
            <pc:docMk/>
            <pc:sldMk cId="2545885214" sldId="274"/>
            <ac:spMk id="11" creationId="{BF7AB855-812E-E2A1-BD63-24B8927354F9}"/>
          </ac:spMkLst>
        </pc:spChg>
      </pc:sldChg>
      <pc:sldChg chg="modAnim">
        <pc:chgData name="Richard Peschke" userId="71941e13f8d557e1" providerId="LiveId" clId="{BBDB768A-95FC-4B1E-B5AB-307398EACAC2}" dt="2022-08-05T19:33:20.340" v="1210"/>
        <pc:sldMkLst>
          <pc:docMk/>
          <pc:sldMk cId="1993580382" sldId="276"/>
        </pc:sldMkLst>
      </pc:sldChg>
      <pc:sldChg chg="addSp delSp modSp mod">
        <pc:chgData name="Richard Peschke" userId="71941e13f8d557e1" providerId="LiveId" clId="{BBDB768A-95FC-4B1E-B5AB-307398EACAC2}" dt="2022-08-05T16:01:54.935" v="467" actId="20577"/>
        <pc:sldMkLst>
          <pc:docMk/>
          <pc:sldMk cId="3615680325" sldId="277"/>
        </pc:sldMkLst>
        <pc:spChg chg="mod">
          <ac:chgData name="Richard Peschke" userId="71941e13f8d557e1" providerId="LiveId" clId="{BBDB768A-95FC-4B1E-B5AB-307398EACAC2}" dt="2022-08-05T16:00:14.572" v="459" actId="20577"/>
          <ac:spMkLst>
            <pc:docMk/>
            <pc:sldMk cId="3615680325" sldId="277"/>
            <ac:spMk id="2" creationId="{C2F28402-29BE-E1A2-2E0A-614518CB9B7B}"/>
          </ac:spMkLst>
        </pc:spChg>
        <pc:spChg chg="add mod">
          <ac:chgData name="Richard Peschke" userId="71941e13f8d557e1" providerId="LiveId" clId="{BBDB768A-95FC-4B1E-B5AB-307398EACAC2}" dt="2022-08-04T16:47:14.724" v="99" actId="122"/>
          <ac:spMkLst>
            <pc:docMk/>
            <pc:sldMk cId="3615680325" sldId="277"/>
            <ac:spMk id="4" creationId="{475CFF78-7C33-3D99-D921-0978E2FD2E3A}"/>
          </ac:spMkLst>
        </pc:spChg>
        <pc:spChg chg="add del mod">
          <ac:chgData name="Richard Peschke" userId="71941e13f8d557e1" providerId="LiveId" clId="{BBDB768A-95FC-4B1E-B5AB-307398EACAC2}" dt="2022-08-05T15:57:43.283" v="352"/>
          <ac:spMkLst>
            <pc:docMk/>
            <pc:sldMk cId="3615680325" sldId="277"/>
            <ac:spMk id="6" creationId="{4EAA48BD-50E4-450A-0D27-FE97EC6F8C25}"/>
          </ac:spMkLst>
        </pc:spChg>
        <pc:spChg chg="add mod">
          <ac:chgData name="Richard Peschke" userId="71941e13f8d557e1" providerId="LiveId" clId="{BBDB768A-95FC-4B1E-B5AB-307398EACAC2}" dt="2022-08-05T16:01:54.935" v="467" actId="20577"/>
          <ac:spMkLst>
            <pc:docMk/>
            <pc:sldMk cId="3615680325" sldId="277"/>
            <ac:spMk id="7" creationId="{B027BE07-E65F-4E58-3749-72ED9B70C4EF}"/>
          </ac:spMkLst>
        </pc:spChg>
        <pc:spChg chg="add mod">
          <ac:chgData name="Richard Peschke" userId="71941e13f8d557e1" providerId="LiveId" clId="{BBDB768A-95FC-4B1E-B5AB-307398EACAC2}" dt="2022-08-04T16:47:35.332" v="115" actId="20577"/>
          <ac:spMkLst>
            <pc:docMk/>
            <pc:sldMk cId="3615680325" sldId="277"/>
            <ac:spMk id="13" creationId="{016B388C-1F0B-6FFE-E020-EFFC58AC0224}"/>
          </ac:spMkLst>
        </pc:spChg>
        <pc:spChg chg="add mod">
          <ac:chgData name="Richard Peschke" userId="71941e13f8d557e1" providerId="LiveId" clId="{BBDB768A-95FC-4B1E-B5AB-307398EACAC2}" dt="2022-08-05T15:59:31.353" v="436" actId="20577"/>
          <ac:spMkLst>
            <pc:docMk/>
            <pc:sldMk cId="3615680325" sldId="277"/>
            <ac:spMk id="17" creationId="{8B882F85-20D4-F5A4-FE4F-3482B30B562C}"/>
          </ac:spMkLst>
        </pc:spChg>
        <pc:picChg chg="mod">
          <ac:chgData name="Richard Peschke" userId="71941e13f8d557e1" providerId="LiveId" clId="{BBDB768A-95FC-4B1E-B5AB-307398EACAC2}" dt="2022-08-04T16:46:19.936" v="72" actId="1076"/>
          <ac:picMkLst>
            <pc:docMk/>
            <pc:sldMk cId="3615680325" sldId="277"/>
            <ac:picMk id="10" creationId="{C4D9671C-8B84-9D43-2FBC-205999F22D65}"/>
          </ac:picMkLst>
        </pc:picChg>
        <pc:picChg chg="mod ord">
          <ac:chgData name="Richard Peschke" userId="71941e13f8d557e1" providerId="LiveId" clId="{BBDB768A-95FC-4B1E-B5AB-307398EACAC2}" dt="2022-08-04T16:46:34.270" v="75" actId="167"/>
          <ac:picMkLst>
            <pc:docMk/>
            <pc:sldMk cId="3615680325" sldId="277"/>
            <ac:picMk id="24" creationId="{129004B1-D782-0CA5-08E6-FDAA30185B17}"/>
          </ac:picMkLst>
        </pc:picChg>
        <pc:picChg chg="mod">
          <ac:chgData name="Richard Peschke" userId="71941e13f8d557e1" providerId="LiveId" clId="{BBDB768A-95FC-4B1E-B5AB-307398EACAC2}" dt="2022-08-05T15:44:38.729" v="164" actId="732"/>
          <ac:picMkLst>
            <pc:docMk/>
            <pc:sldMk cId="3615680325" sldId="277"/>
            <ac:picMk id="25" creationId="{298CD99A-7534-D469-5D97-E613F0D4D991}"/>
          </ac:picMkLst>
        </pc:picChg>
        <pc:picChg chg="mod">
          <ac:chgData name="Richard Peschke" userId="71941e13f8d557e1" providerId="LiveId" clId="{BBDB768A-95FC-4B1E-B5AB-307398EACAC2}" dt="2022-08-05T15:44:46.312" v="165" actId="732"/>
          <ac:picMkLst>
            <pc:docMk/>
            <pc:sldMk cId="3615680325" sldId="277"/>
            <ac:picMk id="26" creationId="{18871BBD-1EAE-D27A-7E47-CA0DD651357F}"/>
          </ac:picMkLst>
        </pc:picChg>
        <pc:cxnChg chg="mod">
          <ac:chgData name="Richard Peschke" userId="71941e13f8d557e1" providerId="LiveId" clId="{BBDB768A-95FC-4B1E-B5AB-307398EACAC2}" dt="2022-08-04T16:46:19.936" v="72" actId="1076"/>
          <ac:cxnSpMkLst>
            <pc:docMk/>
            <pc:sldMk cId="3615680325" sldId="277"/>
            <ac:cxnSpMk id="15" creationId="{BC089FC2-A9AD-24D4-5E9E-546B66341305}"/>
          </ac:cxnSpMkLst>
        </pc:cxnChg>
        <pc:cxnChg chg="mod">
          <ac:chgData name="Richard Peschke" userId="71941e13f8d557e1" providerId="LiveId" clId="{BBDB768A-95FC-4B1E-B5AB-307398EACAC2}" dt="2022-08-04T16:46:19.936" v="72" actId="1076"/>
          <ac:cxnSpMkLst>
            <pc:docMk/>
            <pc:sldMk cId="3615680325" sldId="277"/>
            <ac:cxnSpMk id="16" creationId="{1DE7D494-F3EC-70EF-240A-8DAFC00BBEE4}"/>
          </ac:cxnSpMkLst>
        </pc:cxnChg>
        <pc:cxnChg chg="mod">
          <ac:chgData name="Richard Peschke" userId="71941e13f8d557e1" providerId="LiveId" clId="{BBDB768A-95FC-4B1E-B5AB-307398EACAC2}" dt="2022-08-04T16:46:43.043" v="77" actId="1076"/>
          <ac:cxnSpMkLst>
            <pc:docMk/>
            <pc:sldMk cId="3615680325" sldId="277"/>
            <ac:cxnSpMk id="20" creationId="{3190FA6A-CEB9-7B99-085E-A36AC79EE448}"/>
          </ac:cxnSpMkLst>
        </pc:cxnChg>
      </pc:sldChg>
      <pc:sldChg chg="modSp del mod ord">
        <pc:chgData name="Richard Peschke" userId="71941e13f8d557e1" providerId="LiveId" clId="{BBDB768A-95FC-4B1E-B5AB-307398EACAC2}" dt="2022-08-05T19:26:22.773" v="1136" actId="47"/>
        <pc:sldMkLst>
          <pc:docMk/>
          <pc:sldMk cId="261140910" sldId="410"/>
        </pc:sldMkLst>
        <pc:spChg chg="mod">
          <ac:chgData name="Richard Peschke" userId="71941e13f8d557e1" providerId="LiveId" clId="{BBDB768A-95FC-4B1E-B5AB-307398EACAC2}" dt="2022-08-04T16:45:06.496" v="60"/>
          <ac:spMkLst>
            <pc:docMk/>
            <pc:sldMk cId="261140910" sldId="410"/>
            <ac:spMk id="3" creationId="{D4AE291F-BAC4-4FF7-9B1A-0DB4F633DC77}"/>
          </ac:spMkLst>
        </pc:spChg>
        <pc:spChg chg="mod">
          <ac:chgData name="Richard Peschke" userId="71941e13f8d557e1" providerId="LiveId" clId="{BBDB768A-95FC-4B1E-B5AB-307398EACAC2}" dt="2022-08-04T16:45:49.096" v="65" actId="20577"/>
          <ac:spMkLst>
            <pc:docMk/>
            <pc:sldMk cId="261140910" sldId="410"/>
            <ac:spMk id="4" creationId="{F272E796-767A-4C55-AB03-1447E4DC1FD6}"/>
          </ac:spMkLst>
        </pc:spChg>
      </pc:sldChg>
      <pc:sldChg chg="addSp delSp modSp mod ord modNotesTx">
        <pc:chgData name="Richard Peschke" userId="71941e13f8d557e1" providerId="LiveId" clId="{BBDB768A-95FC-4B1E-B5AB-307398EACAC2}" dt="2022-08-05T18:02:42.445" v="1112"/>
        <pc:sldMkLst>
          <pc:docMk/>
          <pc:sldMk cId="3967417946" sldId="411"/>
        </pc:sldMkLst>
        <pc:spChg chg="mod">
          <ac:chgData name="Richard Peschke" userId="71941e13f8d557e1" providerId="LiveId" clId="{BBDB768A-95FC-4B1E-B5AB-307398EACAC2}" dt="2022-08-05T16:07:28.884" v="604" actId="20577"/>
          <ac:spMkLst>
            <pc:docMk/>
            <pc:sldMk cId="3967417946" sldId="411"/>
            <ac:spMk id="2" creationId="{DEA67561-3229-6BA6-D225-640FD72BDC1B}"/>
          </ac:spMkLst>
        </pc:spChg>
        <pc:spChg chg="add del mod">
          <ac:chgData name="Richard Peschke" userId="71941e13f8d557e1" providerId="LiveId" clId="{BBDB768A-95FC-4B1E-B5AB-307398EACAC2}" dt="2022-08-05T15:54:51.471" v="274"/>
          <ac:spMkLst>
            <pc:docMk/>
            <pc:sldMk cId="3967417946" sldId="411"/>
            <ac:spMk id="4" creationId="{828DE7C4-B711-D0E0-B7DF-A8616EF3B7DC}"/>
          </ac:spMkLst>
        </pc:spChg>
        <pc:spChg chg="add del mod">
          <ac:chgData name="Richard Peschke" userId="71941e13f8d557e1" providerId="LiveId" clId="{BBDB768A-95FC-4B1E-B5AB-307398EACAC2}" dt="2022-08-05T15:54:49.388" v="273"/>
          <ac:spMkLst>
            <pc:docMk/>
            <pc:sldMk cId="3967417946" sldId="411"/>
            <ac:spMk id="5" creationId="{8D3527C3-B623-1C38-156B-5220B710B99D}"/>
          </ac:spMkLst>
        </pc:spChg>
        <pc:spChg chg="add mod">
          <ac:chgData name="Richard Peschke" userId="71941e13f8d557e1" providerId="LiveId" clId="{BBDB768A-95FC-4B1E-B5AB-307398EACAC2}" dt="2022-08-05T15:55:45.202" v="304" actId="14100"/>
          <ac:spMkLst>
            <pc:docMk/>
            <pc:sldMk cId="3967417946" sldId="411"/>
            <ac:spMk id="10" creationId="{9889FA90-6076-B71C-41B2-B1F2982128FC}"/>
          </ac:spMkLst>
        </pc:spChg>
        <pc:spChg chg="add mod">
          <ac:chgData name="Richard Peschke" userId="71941e13f8d557e1" providerId="LiveId" clId="{BBDB768A-95FC-4B1E-B5AB-307398EACAC2}" dt="2022-08-05T15:56:35.645" v="347" actId="207"/>
          <ac:spMkLst>
            <pc:docMk/>
            <pc:sldMk cId="3967417946" sldId="411"/>
            <ac:spMk id="11" creationId="{B9188EC0-B854-AD51-5395-6E537E1262D6}"/>
          </ac:spMkLst>
        </pc:spChg>
        <pc:spChg chg="add mod">
          <ac:chgData name="Richard Peschke" userId="71941e13f8d557e1" providerId="LiveId" clId="{BBDB768A-95FC-4B1E-B5AB-307398EACAC2}" dt="2022-08-05T15:56:12.601" v="345" actId="20577"/>
          <ac:spMkLst>
            <pc:docMk/>
            <pc:sldMk cId="3967417946" sldId="411"/>
            <ac:spMk id="12" creationId="{FE0F9C0D-1FC6-CB5F-DB8D-C71F31468C72}"/>
          </ac:spMkLst>
        </pc:spChg>
        <pc:spChg chg="add mod">
          <ac:chgData name="Richard Peschke" userId="71941e13f8d557e1" providerId="LiveId" clId="{BBDB768A-95FC-4B1E-B5AB-307398EACAC2}" dt="2022-08-05T15:56:49.539" v="349" actId="1076"/>
          <ac:spMkLst>
            <pc:docMk/>
            <pc:sldMk cId="3967417946" sldId="411"/>
            <ac:spMk id="14" creationId="{A0E28514-B535-145C-C3B7-82076A94CC63}"/>
          </ac:spMkLst>
        </pc:spChg>
        <pc:picChg chg="mod">
          <ac:chgData name="Richard Peschke" userId="71941e13f8d557e1" providerId="LiveId" clId="{BBDB768A-95FC-4B1E-B5AB-307398EACAC2}" dt="2022-08-05T15:55:03.291" v="280" actId="1076"/>
          <ac:picMkLst>
            <pc:docMk/>
            <pc:sldMk cId="3967417946" sldId="411"/>
            <ac:picMk id="6" creationId="{1B318E0C-74C2-3772-F1A8-1EE9F8BE70FC}"/>
          </ac:picMkLst>
        </pc:picChg>
        <pc:picChg chg="del">
          <ac:chgData name="Richard Peschke" userId="71941e13f8d557e1" providerId="LiveId" clId="{BBDB768A-95FC-4B1E-B5AB-307398EACAC2}" dt="2022-08-05T15:54:56.337" v="276" actId="478"/>
          <ac:picMkLst>
            <pc:docMk/>
            <pc:sldMk cId="3967417946" sldId="411"/>
            <ac:picMk id="7" creationId="{907A6D49-D6D8-9299-69C7-E1CF5BE791AF}"/>
          </ac:picMkLst>
        </pc:picChg>
        <pc:picChg chg="add mod">
          <ac:chgData name="Richard Peschke" userId="71941e13f8d557e1" providerId="LiveId" clId="{BBDB768A-95FC-4B1E-B5AB-307398EACAC2}" dt="2022-08-05T16:19:30.798" v="661" actId="1076"/>
          <ac:picMkLst>
            <pc:docMk/>
            <pc:sldMk cId="3967417946" sldId="411"/>
            <ac:picMk id="8" creationId="{31065928-1F23-84A9-1001-90B42428B589}"/>
          </ac:picMkLst>
        </pc:picChg>
        <pc:picChg chg="del">
          <ac:chgData name="Richard Peschke" userId="71941e13f8d557e1" providerId="LiveId" clId="{BBDB768A-95FC-4B1E-B5AB-307398EACAC2}" dt="2022-08-05T15:54:44.592" v="271" actId="478"/>
          <ac:picMkLst>
            <pc:docMk/>
            <pc:sldMk cId="3967417946" sldId="411"/>
            <ac:picMk id="13" creationId="{13FE0238-987C-6081-AFAF-2C7537546F49}"/>
          </ac:picMkLst>
        </pc:picChg>
      </pc:sldChg>
      <pc:sldChg chg="del">
        <pc:chgData name="Richard Peschke" userId="71941e13f8d557e1" providerId="LiveId" clId="{BBDB768A-95FC-4B1E-B5AB-307398EACAC2}" dt="2022-08-05T19:26:22.773" v="1136" actId="47"/>
        <pc:sldMkLst>
          <pc:docMk/>
          <pc:sldMk cId="4277489074" sldId="41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0CC918-AFFE-4116-8029-EDE64EB22941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2D5D7-EC0F-4801-9959-462DB18076BA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4000" b="1" dirty="0"/>
            <a:t>Object-Oriented Design</a:t>
          </a:r>
          <a:r>
            <a:rPr lang="en-US" sz="4000" dirty="0"/>
            <a:t> </a:t>
          </a:r>
        </a:p>
      </dgm:t>
    </dgm:pt>
    <dgm:pt modelId="{C6143221-EFDA-4F79-B692-4D4A70C71B97}" type="parTrans" cxnId="{871DFA29-E6F8-4C99-8A19-00210B659513}">
      <dgm:prSet/>
      <dgm:spPr/>
      <dgm:t>
        <a:bodyPr/>
        <a:lstStyle/>
        <a:p>
          <a:endParaRPr lang="en-US"/>
        </a:p>
      </dgm:t>
    </dgm:pt>
    <dgm:pt modelId="{644AD75E-6BAF-4EE1-8613-DB4240BF4AE9}" type="sibTrans" cxnId="{871DFA29-E6F8-4C99-8A19-00210B659513}">
      <dgm:prSet/>
      <dgm:spPr/>
      <dgm:t>
        <a:bodyPr/>
        <a:lstStyle/>
        <a:p>
          <a:endParaRPr lang="en-US"/>
        </a:p>
      </dgm:t>
    </dgm:pt>
    <dgm:pt modelId="{CC2FCD9B-2585-4869-A88C-DA58A440CBCC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/>
            <a:t>Encapsulation</a:t>
          </a:r>
        </a:p>
      </dgm:t>
    </dgm:pt>
    <dgm:pt modelId="{5F284D1B-CCEF-4D96-918A-D5609EEB23D9}" type="parTrans" cxnId="{9CCB547F-8AD8-433A-8125-B2CD03CED5B9}">
      <dgm:prSet/>
      <dgm:spPr/>
      <dgm:t>
        <a:bodyPr/>
        <a:lstStyle/>
        <a:p>
          <a:endParaRPr lang="en-US"/>
        </a:p>
      </dgm:t>
    </dgm:pt>
    <dgm:pt modelId="{31A1404D-C3D2-46E1-AAEE-2081F96A2CA5}" type="sibTrans" cxnId="{9CCB547F-8AD8-433A-8125-B2CD03CED5B9}">
      <dgm:prSet/>
      <dgm:spPr/>
      <dgm:t>
        <a:bodyPr/>
        <a:lstStyle/>
        <a:p>
          <a:endParaRPr lang="en-US" sz="1800"/>
        </a:p>
      </dgm:t>
    </dgm:pt>
    <dgm:pt modelId="{3DBA83F8-CF48-4A85-BD97-062FB5EDAE90}">
      <dgm:prSet phldrT="[Text]" custT="1"/>
      <dgm:spPr/>
      <dgm:t>
        <a:bodyPr/>
        <a:lstStyle/>
        <a:p>
          <a:r>
            <a:rPr lang="en-US" sz="1600" dirty="0"/>
            <a:t>Abstraction</a:t>
          </a:r>
        </a:p>
      </dgm:t>
    </dgm:pt>
    <dgm:pt modelId="{953AD3FA-F3B7-47EE-B186-410171F4E119}" type="parTrans" cxnId="{4B192F8F-400D-4CFC-A042-E6647D34040B}">
      <dgm:prSet/>
      <dgm:spPr/>
      <dgm:t>
        <a:bodyPr/>
        <a:lstStyle/>
        <a:p>
          <a:endParaRPr lang="en-US"/>
        </a:p>
      </dgm:t>
    </dgm:pt>
    <dgm:pt modelId="{819A5DB3-AEBA-4013-836C-F4C305128B5E}" type="sibTrans" cxnId="{4B192F8F-400D-4CFC-A042-E6647D34040B}">
      <dgm:prSet/>
      <dgm:spPr/>
      <dgm:t>
        <a:bodyPr/>
        <a:lstStyle/>
        <a:p>
          <a:endParaRPr lang="en-US" sz="1800"/>
        </a:p>
      </dgm:t>
    </dgm:pt>
    <dgm:pt modelId="{71003A8C-E85C-4EA6-881C-F493E63FAD34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sz="1600" dirty="0"/>
            <a:t>Information Hiding</a:t>
          </a:r>
        </a:p>
      </dgm:t>
    </dgm:pt>
    <dgm:pt modelId="{7713776C-8BB7-422E-82C7-1B43BEF517B5}" type="parTrans" cxnId="{7D0B316B-F259-43BA-8A43-828B5654AA9C}">
      <dgm:prSet/>
      <dgm:spPr/>
      <dgm:t>
        <a:bodyPr/>
        <a:lstStyle/>
        <a:p>
          <a:endParaRPr lang="en-US"/>
        </a:p>
      </dgm:t>
    </dgm:pt>
    <dgm:pt modelId="{BEF1B570-9155-429E-805C-4F3105D34EDD}" type="sibTrans" cxnId="{7D0B316B-F259-43BA-8A43-828B5654AA9C}">
      <dgm:prSet/>
      <dgm:spPr/>
      <dgm:t>
        <a:bodyPr/>
        <a:lstStyle/>
        <a:p>
          <a:endParaRPr lang="en-US" sz="1800"/>
        </a:p>
      </dgm:t>
    </dgm:pt>
    <dgm:pt modelId="{CE299E79-F1C1-4AA1-8B1A-56C2508FF0C6}">
      <dgm:prSet phldrT="[Text]" custT="1"/>
      <dgm:spPr/>
      <dgm:t>
        <a:bodyPr/>
        <a:lstStyle/>
        <a:p>
          <a:r>
            <a:rPr lang="en-US" sz="1600" dirty="0"/>
            <a:t>Class</a:t>
          </a:r>
        </a:p>
      </dgm:t>
    </dgm:pt>
    <dgm:pt modelId="{4BDFB1BA-4C92-469C-8D79-454CA19B08A7}" type="parTrans" cxnId="{BB5B546D-5599-419C-8C35-561BD435C7D7}">
      <dgm:prSet/>
      <dgm:spPr/>
      <dgm:t>
        <a:bodyPr/>
        <a:lstStyle/>
        <a:p>
          <a:endParaRPr lang="en-US"/>
        </a:p>
      </dgm:t>
    </dgm:pt>
    <dgm:pt modelId="{CC5807BA-3845-4730-85A0-8F5BBEFB66F8}" type="sibTrans" cxnId="{BB5B546D-5599-419C-8C35-561BD435C7D7}">
      <dgm:prSet/>
      <dgm:spPr/>
      <dgm:t>
        <a:bodyPr/>
        <a:lstStyle/>
        <a:p>
          <a:endParaRPr lang="en-US" sz="1800"/>
        </a:p>
      </dgm:t>
    </dgm:pt>
    <dgm:pt modelId="{B9292077-924B-4F04-9F8C-A06C651FEFC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600" dirty="0"/>
            <a:t>Polymorphism</a:t>
          </a:r>
        </a:p>
      </dgm:t>
    </dgm:pt>
    <dgm:pt modelId="{29C161FD-B3C6-44B1-BF05-F5119A73EC2B}" type="parTrans" cxnId="{84208481-7269-4C28-9109-EE5C6F3BF0C6}">
      <dgm:prSet/>
      <dgm:spPr/>
      <dgm:t>
        <a:bodyPr/>
        <a:lstStyle/>
        <a:p>
          <a:endParaRPr lang="en-US"/>
        </a:p>
      </dgm:t>
    </dgm:pt>
    <dgm:pt modelId="{F80F2DF6-2ECC-4B38-BC16-F8C7A413D213}" type="sibTrans" cxnId="{84208481-7269-4C28-9109-EE5C6F3BF0C6}">
      <dgm:prSet/>
      <dgm:spPr/>
      <dgm:t>
        <a:bodyPr/>
        <a:lstStyle/>
        <a:p>
          <a:endParaRPr lang="en-US" sz="1800"/>
        </a:p>
      </dgm:t>
    </dgm:pt>
    <dgm:pt modelId="{9940DD53-6120-4AF1-9A70-D4F5EF2D4755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600" dirty="0"/>
            <a:t>Inheritance</a:t>
          </a:r>
        </a:p>
      </dgm:t>
    </dgm:pt>
    <dgm:pt modelId="{60E0ACC3-3FD4-4C29-B38D-6D7322457D7F}" type="parTrans" cxnId="{1CD1274D-8872-4ECB-B7B3-A1E15F855E9E}">
      <dgm:prSet/>
      <dgm:spPr/>
      <dgm:t>
        <a:bodyPr/>
        <a:lstStyle/>
        <a:p>
          <a:endParaRPr lang="en-US"/>
        </a:p>
      </dgm:t>
    </dgm:pt>
    <dgm:pt modelId="{D4F20E02-39B4-4839-96D2-D95F1CA4C21B}" type="sibTrans" cxnId="{1CD1274D-8872-4ECB-B7B3-A1E15F855E9E}">
      <dgm:prSet/>
      <dgm:spPr/>
      <dgm:t>
        <a:bodyPr/>
        <a:lstStyle/>
        <a:p>
          <a:endParaRPr lang="en-US" sz="1800"/>
        </a:p>
      </dgm:t>
    </dgm:pt>
    <dgm:pt modelId="{153F2D32-31DA-4669-817F-923E68E89033}" type="pres">
      <dgm:prSet presAssocID="{820CC918-AFFE-4116-8029-EDE64EB229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F4E9CA8-3817-47BC-893B-4F9EE83069AA}" type="pres">
      <dgm:prSet presAssocID="{AF22D5D7-EC0F-4801-9959-462DB18076BA}" presName="vertOne" presStyleCnt="0"/>
      <dgm:spPr/>
    </dgm:pt>
    <dgm:pt modelId="{DE2909B3-D3FD-4ED7-A106-4630D1BC8211}" type="pres">
      <dgm:prSet presAssocID="{AF22D5D7-EC0F-4801-9959-462DB18076BA}" presName="txOne" presStyleLbl="node0" presStyleIdx="0" presStyleCnt="1" custLinFactY="-139129" custLinFactNeighborX="10401" custLinFactNeighborY="-200000">
        <dgm:presLayoutVars>
          <dgm:chPref val="3"/>
        </dgm:presLayoutVars>
      </dgm:prSet>
      <dgm:spPr/>
    </dgm:pt>
    <dgm:pt modelId="{BE01CF42-B273-44CD-B226-EAFBA38FAF91}" type="pres">
      <dgm:prSet presAssocID="{AF22D5D7-EC0F-4801-9959-462DB18076BA}" presName="parTransOne" presStyleCnt="0"/>
      <dgm:spPr/>
    </dgm:pt>
    <dgm:pt modelId="{D1467EC6-B91E-4963-AA5F-3FA2BAD075C4}" type="pres">
      <dgm:prSet presAssocID="{AF22D5D7-EC0F-4801-9959-462DB18076BA}" presName="horzOne" presStyleCnt="0"/>
      <dgm:spPr/>
    </dgm:pt>
    <dgm:pt modelId="{0C33DC4D-DCFE-4EFA-826E-DC81AEF9C211}" type="pres">
      <dgm:prSet presAssocID="{CC2FCD9B-2585-4869-A88C-DA58A440CBCC}" presName="vertTwo" presStyleCnt="0"/>
      <dgm:spPr/>
    </dgm:pt>
    <dgm:pt modelId="{E803092F-3447-40C6-B417-5C49C292CAE1}" type="pres">
      <dgm:prSet presAssocID="{CC2FCD9B-2585-4869-A88C-DA58A440CBCC}" presName="txTwo" presStyleLbl="node2" presStyleIdx="0" presStyleCnt="3">
        <dgm:presLayoutVars>
          <dgm:chPref val="3"/>
        </dgm:presLayoutVars>
      </dgm:prSet>
      <dgm:spPr/>
    </dgm:pt>
    <dgm:pt modelId="{E63EC6A1-614B-4E2E-82AA-DE958DE5B4A4}" type="pres">
      <dgm:prSet presAssocID="{CC2FCD9B-2585-4869-A88C-DA58A440CBCC}" presName="parTransTwo" presStyleCnt="0"/>
      <dgm:spPr/>
    </dgm:pt>
    <dgm:pt modelId="{2C144E51-DAB5-4C56-B675-D7C05F30CF1D}" type="pres">
      <dgm:prSet presAssocID="{CC2FCD9B-2585-4869-A88C-DA58A440CBCC}" presName="horzTwo" presStyleCnt="0"/>
      <dgm:spPr/>
    </dgm:pt>
    <dgm:pt modelId="{9046C81B-C375-499A-A9B3-8991416A1FEE}" type="pres">
      <dgm:prSet presAssocID="{CE299E79-F1C1-4AA1-8B1A-56C2508FF0C6}" presName="vertThree" presStyleCnt="0"/>
      <dgm:spPr/>
    </dgm:pt>
    <dgm:pt modelId="{BE54EF35-8E51-4B52-9FEE-430E489A5765}" type="pres">
      <dgm:prSet presAssocID="{CE299E79-F1C1-4AA1-8B1A-56C2508FF0C6}" presName="txThree" presStyleLbl="node3" presStyleIdx="0" presStyleCnt="3">
        <dgm:presLayoutVars>
          <dgm:chPref val="3"/>
        </dgm:presLayoutVars>
      </dgm:prSet>
      <dgm:spPr/>
    </dgm:pt>
    <dgm:pt modelId="{C9B2040F-638A-48A0-868F-14954F967E94}" type="pres">
      <dgm:prSet presAssocID="{CE299E79-F1C1-4AA1-8B1A-56C2508FF0C6}" presName="horzThree" presStyleCnt="0"/>
      <dgm:spPr/>
    </dgm:pt>
    <dgm:pt modelId="{BA68FF48-633E-44D4-8AA8-E0157B791DD3}" type="pres">
      <dgm:prSet presAssocID="{31A1404D-C3D2-46E1-AAEE-2081F96A2CA5}" presName="sibSpaceTwo" presStyleCnt="0"/>
      <dgm:spPr/>
    </dgm:pt>
    <dgm:pt modelId="{AD8BE436-2516-4BC7-953E-AD55ABB3C98B}" type="pres">
      <dgm:prSet presAssocID="{3DBA83F8-CF48-4A85-BD97-062FB5EDAE90}" presName="vertTwo" presStyleCnt="0"/>
      <dgm:spPr/>
    </dgm:pt>
    <dgm:pt modelId="{FF90FC0C-FFF9-48F7-8E93-24E1113B019E}" type="pres">
      <dgm:prSet presAssocID="{3DBA83F8-CF48-4A85-BD97-062FB5EDAE90}" presName="txTwo" presStyleLbl="node2" presStyleIdx="1" presStyleCnt="3">
        <dgm:presLayoutVars>
          <dgm:chPref val="3"/>
        </dgm:presLayoutVars>
      </dgm:prSet>
      <dgm:spPr/>
    </dgm:pt>
    <dgm:pt modelId="{C3BD6B9A-1CDF-4502-8AFD-DBBD3D7195F0}" type="pres">
      <dgm:prSet presAssocID="{3DBA83F8-CF48-4A85-BD97-062FB5EDAE90}" presName="parTransTwo" presStyleCnt="0"/>
      <dgm:spPr/>
    </dgm:pt>
    <dgm:pt modelId="{A10FF49F-37BB-4ABE-9870-2F21C7E59064}" type="pres">
      <dgm:prSet presAssocID="{3DBA83F8-CF48-4A85-BD97-062FB5EDAE90}" presName="horzTwo" presStyleCnt="0"/>
      <dgm:spPr/>
    </dgm:pt>
    <dgm:pt modelId="{E65365AE-F484-464E-9761-C4D89BD139FB}" type="pres">
      <dgm:prSet presAssocID="{71003A8C-E85C-4EA6-881C-F493E63FAD34}" presName="vertThree" presStyleCnt="0"/>
      <dgm:spPr/>
    </dgm:pt>
    <dgm:pt modelId="{18DAB061-A40E-4CDE-BC5A-000FBB2E8636}" type="pres">
      <dgm:prSet presAssocID="{71003A8C-E85C-4EA6-881C-F493E63FAD34}" presName="txThree" presStyleLbl="node3" presStyleIdx="1" presStyleCnt="3">
        <dgm:presLayoutVars>
          <dgm:chPref val="3"/>
        </dgm:presLayoutVars>
      </dgm:prSet>
      <dgm:spPr/>
    </dgm:pt>
    <dgm:pt modelId="{B3B86385-30A2-45BF-9CE6-F1AFF9E56FE3}" type="pres">
      <dgm:prSet presAssocID="{71003A8C-E85C-4EA6-881C-F493E63FAD34}" presName="horzThree" presStyleCnt="0"/>
      <dgm:spPr/>
    </dgm:pt>
    <dgm:pt modelId="{85C9C845-02C2-40E7-B310-E2833DC9D11F}" type="pres">
      <dgm:prSet presAssocID="{819A5DB3-AEBA-4013-836C-F4C305128B5E}" presName="sibSpaceTwo" presStyleCnt="0"/>
      <dgm:spPr/>
    </dgm:pt>
    <dgm:pt modelId="{A24A2BE6-20A3-45AC-87A5-9C988E19ECB8}" type="pres">
      <dgm:prSet presAssocID="{B9292077-924B-4F04-9F8C-A06C651FEFCE}" presName="vertTwo" presStyleCnt="0"/>
      <dgm:spPr/>
    </dgm:pt>
    <dgm:pt modelId="{11DE8BAE-8C83-4DB0-974C-8B809324DDD6}" type="pres">
      <dgm:prSet presAssocID="{B9292077-924B-4F04-9F8C-A06C651FEFCE}" presName="txTwo" presStyleLbl="node2" presStyleIdx="2" presStyleCnt="3">
        <dgm:presLayoutVars>
          <dgm:chPref val="3"/>
        </dgm:presLayoutVars>
      </dgm:prSet>
      <dgm:spPr/>
    </dgm:pt>
    <dgm:pt modelId="{4104B8A3-CC55-46B0-A6FA-8325BF3DD0DD}" type="pres">
      <dgm:prSet presAssocID="{B9292077-924B-4F04-9F8C-A06C651FEFCE}" presName="parTransTwo" presStyleCnt="0"/>
      <dgm:spPr/>
    </dgm:pt>
    <dgm:pt modelId="{8A21CD9A-EE8B-4C8B-A604-A5C92A3FA63A}" type="pres">
      <dgm:prSet presAssocID="{B9292077-924B-4F04-9F8C-A06C651FEFCE}" presName="horzTwo" presStyleCnt="0"/>
      <dgm:spPr/>
    </dgm:pt>
    <dgm:pt modelId="{D8D27BDD-626A-435F-A01C-CCDDECBBC7A4}" type="pres">
      <dgm:prSet presAssocID="{9940DD53-6120-4AF1-9A70-D4F5EF2D4755}" presName="vertThree" presStyleCnt="0"/>
      <dgm:spPr/>
    </dgm:pt>
    <dgm:pt modelId="{84AA051B-C586-45D8-AA34-531A4352B823}" type="pres">
      <dgm:prSet presAssocID="{9940DD53-6120-4AF1-9A70-D4F5EF2D4755}" presName="txThree" presStyleLbl="node3" presStyleIdx="2" presStyleCnt="3">
        <dgm:presLayoutVars>
          <dgm:chPref val="3"/>
        </dgm:presLayoutVars>
      </dgm:prSet>
      <dgm:spPr/>
    </dgm:pt>
    <dgm:pt modelId="{99781A60-0D10-4AB9-B377-E7CF5267ABF6}" type="pres">
      <dgm:prSet presAssocID="{9940DD53-6120-4AF1-9A70-D4F5EF2D4755}" presName="horzThree" presStyleCnt="0"/>
      <dgm:spPr/>
    </dgm:pt>
  </dgm:ptLst>
  <dgm:cxnLst>
    <dgm:cxn modelId="{4357E907-7711-4C1D-B7DE-F1B133227E21}" type="presOf" srcId="{B9292077-924B-4F04-9F8C-A06C651FEFCE}" destId="{11DE8BAE-8C83-4DB0-974C-8B809324DDD6}" srcOrd="0" destOrd="0" presId="urn:microsoft.com/office/officeart/2005/8/layout/hierarchy4"/>
    <dgm:cxn modelId="{34E06E22-F930-4AFF-B204-2D2DE1C88037}" type="presOf" srcId="{9940DD53-6120-4AF1-9A70-D4F5EF2D4755}" destId="{84AA051B-C586-45D8-AA34-531A4352B823}" srcOrd="0" destOrd="0" presId="urn:microsoft.com/office/officeart/2005/8/layout/hierarchy4"/>
    <dgm:cxn modelId="{871DFA29-E6F8-4C99-8A19-00210B659513}" srcId="{820CC918-AFFE-4116-8029-EDE64EB22941}" destId="{AF22D5D7-EC0F-4801-9959-462DB18076BA}" srcOrd="0" destOrd="0" parTransId="{C6143221-EFDA-4F79-B692-4D4A70C71B97}" sibTransId="{644AD75E-6BAF-4EE1-8613-DB4240BF4AE9}"/>
    <dgm:cxn modelId="{2453C42A-6904-42E7-8605-0362BEE0F502}" type="presOf" srcId="{3DBA83F8-CF48-4A85-BD97-062FB5EDAE90}" destId="{FF90FC0C-FFF9-48F7-8E93-24E1113B019E}" srcOrd="0" destOrd="0" presId="urn:microsoft.com/office/officeart/2005/8/layout/hierarchy4"/>
    <dgm:cxn modelId="{7D0B316B-F259-43BA-8A43-828B5654AA9C}" srcId="{3DBA83F8-CF48-4A85-BD97-062FB5EDAE90}" destId="{71003A8C-E85C-4EA6-881C-F493E63FAD34}" srcOrd="0" destOrd="0" parTransId="{7713776C-8BB7-422E-82C7-1B43BEF517B5}" sibTransId="{BEF1B570-9155-429E-805C-4F3105D34EDD}"/>
    <dgm:cxn modelId="{1CD1274D-8872-4ECB-B7B3-A1E15F855E9E}" srcId="{B9292077-924B-4F04-9F8C-A06C651FEFCE}" destId="{9940DD53-6120-4AF1-9A70-D4F5EF2D4755}" srcOrd="0" destOrd="0" parTransId="{60E0ACC3-3FD4-4C29-B38D-6D7322457D7F}" sibTransId="{D4F20E02-39B4-4839-96D2-D95F1CA4C21B}"/>
    <dgm:cxn modelId="{BB5B546D-5599-419C-8C35-561BD435C7D7}" srcId="{CC2FCD9B-2585-4869-A88C-DA58A440CBCC}" destId="{CE299E79-F1C1-4AA1-8B1A-56C2508FF0C6}" srcOrd="0" destOrd="0" parTransId="{4BDFB1BA-4C92-469C-8D79-454CA19B08A7}" sibTransId="{CC5807BA-3845-4730-85A0-8F5BBEFB66F8}"/>
    <dgm:cxn modelId="{4C98BF71-B84B-43C6-BABB-AD3DF9870157}" type="presOf" srcId="{820CC918-AFFE-4116-8029-EDE64EB22941}" destId="{153F2D32-31DA-4669-817F-923E68E89033}" srcOrd="0" destOrd="0" presId="urn:microsoft.com/office/officeart/2005/8/layout/hierarchy4"/>
    <dgm:cxn modelId="{2FE99B7D-7CD0-45A3-B2F1-5397EBC44A10}" type="presOf" srcId="{CC2FCD9B-2585-4869-A88C-DA58A440CBCC}" destId="{E803092F-3447-40C6-B417-5C49C292CAE1}" srcOrd="0" destOrd="0" presId="urn:microsoft.com/office/officeart/2005/8/layout/hierarchy4"/>
    <dgm:cxn modelId="{9CCB547F-8AD8-433A-8125-B2CD03CED5B9}" srcId="{AF22D5D7-EC0F-4801-9959-462DB18076BA}" destId="{CC2FCD9B-2585-4869-A88C-DA58A440CBCC}" srcOrd="0" destOrd="0" parTransId="{5F284D1B-CCEF-4D96-918A-D5609EEB23D9}" sibTransId="{31A1404D-C3D2-46E1-AAEE-2081F96A2CA5}"/>
    <dgm:cxn modelId="{84208481-7269-4C28-9109-EE5C6F3BF0C6}" srcId="{AF22D5D7-EC0F-4801-9959-462DB18076BA}" destId="{B9292077-924B-4F04-9F8C-A06C651FEFCE}" srcOrd="2" destOrd="0" parTransId="{29C161FD-B3C6-44B1-BF05-F5119A73EC2B}" sibTransId="{F80F2DF6-2ECC-4B38-BC16-F8C7A413D213}"/>
    <dgm:cxn modelId="{8EF2ED86-D1C7-4932-B8E0-8213BF3BB68A}" type="presOf" srcId="{71003A8C-E85C-4EA6-881C-F493E63FAD34}" destId="{18DAB061-A40E-4CDE-BC5A-000FBB2E8636}" srcOrd="0" destOrd="0" presId="urn:microsoft.com/office/officeart/2005/8/layout/hierarchy4"/>
    <dgm:cxn modelId="{4B192F8F-400D-4CFC-A042-E6647D34040B}" srcId="{AF22D5D7-EC0F-4801-9959-462DB18076BA}" destId="{3DBA83F8-CF48-4A85-BD97-062FB5EDAE90}" srcOrd="1" destOrd="0" parTransId="{953AD3FA-F3B7-47EE-B186-410171F4E119}" sibTransId="{819A5DB3-AEBA-4013-836C-F4C305128B5E}"/>
    <dgm:cxn modelId="{9E5CCC97-A675-4BE6-9AA2-1B3AEC63FCFD}" type="presOf" srcId="{AF22D5D7-EC0F-4801-9959-462DB18076BA}" destId="{DE2909B3-D3FD-4ED7-A106-4630D1BC8211}" srcOrd="0" destOrd="0" presId="urn:microsoft.com/office/officeart/2005/8/layout/hierarchy4"/>
    <dgm:cxn modelId="{318841F1-2655-4F48-BF3D-66E0F51BC155}" type="presOf" srcId="{CE299E79-F1C1-4AA1-8B1A-56C2508FF0C6}" destId="{BE54EF35-8E51-4B52-9FEE-430E489A5765}" srcOrd="0" destOrd="0" presId="urn:microsoft.com/office/officeart/2005/8/layout/hierarchy4"/>
    <dgm:cxn modelId="{69357AB3-CE93-4058-989D-FC26E42585F5}" type="presParOf" srcId="{153F2D32-31DA-4669-817F-923E68E89033}" destId="{2F4E9CA8-3817-47BC-893B-4F9EE83069AA}" srcOrd="0" destOrd="0" presId="urn:microsoft.com/office/officeart/2005/8/layout/hierarchy4"/>
    <dgm:cxn modelId="{85148D58-1C80-404B-B4BF-FF85F6F8BA84}" type="presParOf" srcId="{2F4E9CA8-3817-47BC-893B-4F9EE83069AA}" destId="{DE2909B3-D3FD-4ED7-A106-4630D1BC8211}" srcOrd="0" destOrd="0" presId="urn:microsoft.com/office/officeart/2005/8/layout/hierarchy4"/>
    <dgm:cxn modelId="{596EE66E-E790-4B55-B892-9F0E49F82657}" type="presParOf" srcId="{2F4E9CA8-3817-47BC-893B-4F9EE83069AA}" destId="{BE01CF42-B273-44CD-B226-EAFBA38FAF91}" srcOrd="1" destOrd="0" presId="urn:microsoft.com/office/officeart/2005/8/layout/hierarchy4"/>
    <dgm:cxn modelId="{D57161E4-85B2-4B99-9BEE-09F7C9238F68}" type="presParOf" srcId="{2F4E9CA8-3817-47BC-893B-4F9EE83069AA}" destId="{D1467EC6-B91E-4963-AA5F-3FA2BAD075C4}" srcOrd="2" destOrd="0" presId="urn:microsoft.com/office/officeart/2005/8/layout/hierarchy4"/>
    <dgm:cxn modelId="{0021DA81-6629-47A8-AA3D-4F10D15D17BE}" type="presParOf" srcId="{D1467EC6-B91E-4963-AA5F-3FA2BAD075C4}" destId="{0C33DC4D-DCFE-4EFA-826E-DC81AEF9C211}" srcOrd="0" destOrd="0" presId="urn:microsoft.com/office/officeart/2005/8/layout/hierarchy4"/>
    <dgm:cxn modelId="{D8F63958-E726-4F3F-AC6A-83D35FA91B91}" type="presParOf" srcId="{0C33DC4D-DCFE-4EFA-826E-DC81AEF9C211}" destId="{E803092F-3447-40C6-B417-5C49C292CAE1}" srcOrd="0" destOrd="0" presId="urn:microsoft.com/office/officeart/2005/8/layout/hierarchy4"/>
    <dgm:cxn modelId="{BD48EA04-CF89-490D-87AF-1567FB28049A}" type="presParOf" srcId="{0C33DC4D-DCFE-4EFA-826E-DC81AEF9C211}" destId="{E63EC6A1-614B-4E2E-82AA-DE958DE5B4A4}" srcOrd="1" destOrd="0" presId="urn:microsoft.com/office/officeart/2005/8/layout/hierarchy4"/>
    <dgm:cxn modelId="{843E2808-B68E-4673-A738-E8BADAE5BEA2}" type="presParOf" srcId="{0C33DC4D-DCFE-4EFA-826E-DC81AEF9C211}" destId="{2C144E51-DAB5-4C56-B675-D7C05F30CF1D}" srcOrd="2" destOrd="0" presId="urn:microsoft.com/office/officeart/2005/8/layout/hierarchy4"/>
    <dgm:cxn modelId="{FEA117B5-5454-4312-B789-CA152CA67E25}" type="presParOf" srcId="{2C144E51-DAB5-4C56-B675-D7C05F30CF1D}" destId="{9046C81B-C375-499A-A9B3-8991416A1FEE}" srcOrd="0" destOrd="0" presId="urn:microsoft.com/office/officeart/2005/8/layout/hierarchy4"/>
    <dgm:cxn modelId="{E16375B4-6C15-4FC9-8EA6-819C20A570B3}" type="presParOf" srcId="{9046C81B-C375-499A-A9B3-8991416A1FEE}" destId="{BE54EF35-8E51-4B52-9FEE-430E489A5765}" srcOrd="0" destOrd="0" presId="urn:microsoft.com/office/officeart/2005/8/layout/hierarchy4"/>
    <dgm:cxn modelId="{372FC8F9-7006-4C62-B59E-F300CC8EB76F}" type="presParOf" srcId="{9046C81B-C375-499A-A9B3-8991416A1FEE}" destId="{C9B2040F-638A-48A0-868F-14954F967E94}" srcOrd="1" destOrd="0" presId="urn:microsoft.com/office/officeart/2005/8/layout/hierarchy4"/>
    <dgm:cxn modelId="{294EAA18-59F1-4AB7-8060-EFB9F9243D79}" type="presParOf" srcId="{D1467EC6-B91E-4963-AA5F-3FA2BAD075C4}" destId="{BA68FF48-633E-44D4-8AA8-E0157B791DD3}" srcOrd="1" destOrd="0" presId="urn:microsoft.com/office/officeart/2005/8/layout/hierarchy4"/>
    <dgm:cxn modelId="{2448DB0E-3FD7-431E-8D89-4842F610EABB}" type="presParOf" srcId="{D1467EC6-B91E-4963-AA5F-3FA2BAD075C4}" destId="{AD8BE436-2516-4BC7-953E-AD55ABB3C98B}" srcOrd="2" destOrd="0" presId="urn:microsoft.com/office/officeart/2005/8/layout/hierarchy4"/>
    <dgm:cxn modelId="{96C84516-2F2D-4954-9166-9C4809AD978A}" type="presParOf" srcId="{AD8BE436-2516-4BC7-953E-AD55ABB3C98B}" destId="{FF90FC0C-FFF9-48F7-8E93-24E1113B019E}" srcOrd="0" destOrd="0" presId="urn:microsoft.com/office/officeart/2005/8/layout/hierarchy4"/>
    <dgm:cxn modelId="{9DBFABE9-A981-41A1-AFC5-3F96B1E39D4D}" type="presParOf" srcId="{AD8BE436-2516-4BC7-953E-AD55ABB3C98B}" destId="{C3BD6B9A-1CDF-4502-8AFD-DBBD3D7195F0}" srcOrd="1" destOrd="0" presId="urn:microsoft.com/office/officeart/2005/8/layout/hierarchy4"/>
    <dgm:cxn modelId="{A25DB7E0-783C-4CBA-A97B-17280038E034}" type="presParOf" srcId="{AD8BE436-2516-4BC7-953E-AD55ABB3C98B}" destId="{A10FF49F-37BB-4ABE-9870-2F21C7E59064}" srcOrd="2" destOrd="0" presId="urn:microsoft.com/office/officeart/2005/8/layout/hierarchy4"/>
    <dgm:cxn modelId="{628D505D-80B8-4A35-AD90-FCFBD9D047DA}" type="presParOf" srcId="{A10FF49F-37BB-4ABE-9870-2F21C7E59064}" destId="{E65365AE-F484-464E-9761-C4D89BD139FB}" srcOrd="0" destOrd="0" presId="urn:microsoft.com/office/officeart/2005/8/layout/hierarchy4"/>
    <dgm:cxn modelId="{396FE57F-35A4-4CB1-8009-318F4315D714}" type="presParOf" srcId="{E65365AE-F484-464E-9761-C4D89BD139FB}" destId="{18DAB061-A40E-4CDE-BC5A-000FBB2E8636}" srcOrd="0" destOrd="0" presId="urn:microsoft.com/office/officeart/2005/8/layout/hierarchy4"/>
    <dgm:cxn modelId="{D07CBDDD-368B-41A8-A453-D13972F48CBF}" type="presParOf" srcId="{E65365AE-F484-464E-9761-C4D89BD139FB}" destId="{B3B86385-30A2-45BF-9CE6-F1AFF9E56FE3}" srcOrd="1" destOrd="0" presId="urn:microsoft.com/office/officeart/2005/8/layout/hierarchy4"/>
    <dgm:cxn modelId="{83E4946A-39FB-48B6-B43C-0054B154FD98}" type="presParOf" srcId="{D1467EC6-B91E-4963-AA5F-3FA2BAD075C4}" destId="{85C9C845-02C2-40E7-B310-E2833DC9D11F}" srcOrd="3" destOrd="0" presId="urn:microsoft.com/office/officeart/2005/8/layout/hierarchy4"/>
    <dgm:cxn modelId="{F21BE87A-620E-4841-ABF8-14926909F05F}" type="presParOf" srcId="{D1467EC6-B91E-4963-AA5F-3FA2BAD075C4}" destId="{A24A2BE6-20A3-45AC-87A5-9C988E19ECB8}" srcOrd="4" destOrd="0" presId="urn:microsoft.com/office/officeart/2005/8/layout/hierarchy4"/>
    <dgm:cxn modelId="{65965D67-C72D-445A-B745-BD5A08C180CC}" type="presParOf" srcId="{A24A2BE6-20A3-45AC-87A5-9C988E19ECB8}" destId="{11DE8BAE-8C83-4DB0-974C-8B809324DDD6}" srcOrd="0" destOrd="0" presId="urn:microsoft.com/office/officeart/2005/8/layout/hierarchy4"/>
    <dgm:cxn modelId="{427721FC-BCBE-4478-873E-20D6785C4B08}" type="presParOf" srcId="{A24A2BE6-20A3-45AC-87A5-9C988E19ECB8}" destId="{4104B8A3-CC55-46B0-A6FA-8325BF3DD0DD}" srcOrd="1" destOrd="0" presId="urn:microsoft.com/office/officeart/2005/8/layout/hierarchy4"/>
    <dgm:cxn modelId="{1B1B0C25-EDDC-45FC-9044-8F57C0F3B787}" type="presParOf" srcId="{A24A2BE6-20A3-45AC-87A5-9C988E19ECB8}" destId="{8A21CD9A-EE8B-4C8B-A604-A5C92A3FA63A}" srcOrd="2" destOrd="0" presId="urn:microsoft.com/office/officeart/2005/8/layout/hierarchy4"/>
    <dgm:cxn modelId="{03C722AF-06B0-4763-964C-FD1C11B8D687}" type="presParOf" srcId="{8A21CD9A-EE8B-4C8B-A604-A5C92A3FA63A}" destId="{D8D27BDD-626A-435F-A01C-CCDDECBBC7A4}" srcOrd="0" destOrd="0" presId="urn:microsoft.com/office/officeart/2005/8/layout/hierarchy4"/>
    <dgm:cxn modelId="{3EAE7E1F-619B-44C1-BB5A-A9B030F0987A}" type="presParOf" srcId="{D8D27BDD-626A-435F-A01C-CCDDECBBC7A4}" destId="{84AA051B-C586-45D8-AA34-531A4352B823}" srcOrd="0" destOrd="0" presId="urn:microsoft.com/office/officeart/2005/8/layout/hierarchy4"/>
    <dgm:cxn modelId="{D11561AF-FDE6-4DC2-A53E-67F3D476A39F}" type="presParOf" srcId="{D8D27BDD-626A-435F-A01C-CCDDECBBC7A4}" destId="{99781A60-0D10-4AB9-B377-E7CF5267AB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2909B3-D3FD-4ED7-A106-4630D1BC8211}">
      <dsp:nvSpPr>
        <dsp:cNvPr id="0" name=""/>
        <dsp:cNvSpPr/>
      </dsp:nvSpPr>
      <dsp:spPr>
        <a:xfrm>
          <a:off x="3724" y="0"/>
          <a:ext cx="5177875" cy="138741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/>
            <a:t>Object-Oriented Design</a:t>
          </a:r>
          <a:r>
            <a:rPr lang="en-US" sz="4000" kern="1200" dirty="0"/>
            <a:t> </a:t>
          </a:r>
        </a:p>
      </dsp:txBody>
      <dsp:txXfrm>
        <a:off x="44360" y="40636"/>
        <a:ext cx="5096603" cy="1306141"/>
      </dsp:txXfrm>
    </dsp:sp>
    <dsp:sp modelId="{E803092F-3447-40C6-B417-5C49C292CAE1}">
      <dsp:nvSpPr>
        <dsp:cNvPr id="0" name=""/>
        <dsp:cNvSpPr/>
      </dsp:nvSpPr>
      <dsp:spPr>
        <a:xfrm>
          <a:off x="1862" y="1481962"/>
          <a:ext cx="1634430" cy="13874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Encapsulation</a:t>
          </a:r>
        </a:p>
      </dsp:txBody>
      <dsp:txXfrm>
        <a:off x="42498" y="1522598"/>
        <a:ext cx="1553158" cy="1306141"/>
      </dsp:txXfrm>
    </dsp:sp>
    <dsp:sp modelId="{BE54EF35-8E51-4B52-9FEE-430E489A5765}">
      <dsp:nvSpPr>
        <dsp:cNvPr id="0" name=""/>
        <dsp:cNvSpPr/>
      </dsp:nvSpPr>
      <dsp:spPr>
        <a:xfrm>
          <a:off x="1862" y="2961895"/>
          <a:ext cx="1634430" cy="1387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Class</a:t>
          </a:r>
        </a:p>
      </dsp:txBody>
      <dsp:txXfrm>
        <a:off x="42498" y="3002531"/>
        <a:ext cx="1553158" cy="1306141"/>
      </dsp:txXfrm>
    </dsp:sp>
    <dsp:sp modelId="{FF90FC0C-FFF9-48F7-8E93-24E1113B019E}">
      <dsp:nvSpPr>
        <dsp:cNvPr id="0" name=""/>
        <dsp:cNvSpPr/>
      </dsp:nvSpPr>
      <dsp:spPr>
        <a:xfrm>
          <a:off x="1773584" y="1481962"/>
          <a:ext cx="1634430" cy="1387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Abstraction</a:t>
          </a:r>
        </a:p>
      </dsp:txBody>
      <dsp:txXfrm>
        <a:off x="1814220" y="1522598"/>
        <a:ext cx="1553158" cy="1306141"/>
      </dsp:txXfrm>
    </dsp:sp>
    <dsp:sp modelId="{18DAB061-A40E-4CDE-BC5A-000FBB2E8636}">
      <dsp:nvSpPr>
        <dsp:cNvPr id="0" name=""/>
        <dsp:cNvSpPr/>
      </dsp:nvSpPr>
      <dsp:spPr>
        <a:xfrm>
          <a:off x="1773584" y="2961895"/>
          <a:ext cx="1634430" cy="1387413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Information Hiding</a:t>
          </a:r>
        </a:p>
      </dsp:txBody>
      <dsp:txXfrm>
        <a:off x="1814220" y="3002531"/>
        <a:ext cx="1553158" cy="1306141"/>
      </dsp:txXfrm>
    </dsp:sp>
    <dsp:sp modelId="{11DE8BAE-8C83-4DB0-974C-8B809324DDD6}">
      <dsp:nvSpPr>
        <dsp:cNvPr id="0" name=""/>
        <dsp:cNvSpPr/>
      </dsp:nvSpPr>
      <dsp:spPr>
        <a:xfrm>
          <a:off x="3545307" y="1481962"/>
          <a:ext cx="1634430" cy="1387413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Polymorphism</a:t>
          </a:r>
        </a:p>
      </dsp:txBody>
      <dsp:txXfrm>
        <a:off x="3585943" y="1522598"/>
        <a:ext cx="1553158" cy="1306141"/>
      </dsp:txXfrm>
    </dsp:sp>
    <dsp:sp modelId="{84AA051B-C586-45D8-AA34-531A4352B823}">
      <dsp:nvSpPr>
        <dsp:cNvPr id="0" name=""/>
        <dsp:cNvSpPr/>
      </dsp:nvSpPr>
      <dsp:spPr>
        <a:xfrm>
          <a:off x="3545307" y="2961895"/>
          <a:ext cx="1634430" cy="1387413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Inheritance</a:t>
          </a:r>
        </a:p>
      </dsp:txBody>
      <dsp:txXfrm>
        <a:off x="3585943" y="3002531"/>
        <a:ext cx="1553158" cy="1306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D36246-1165-9D13-46FE-5583BEF945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C7D96D-E147-82A6-6AB8-5E9A4BF639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A5E7F-9E8D-402D-B83A-0186E8CE96B7}" type="datetimeFigureOut">
              <a:rPr lang="en-US" smtClean="0"/>
              <a:t>2022-08-05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CBB23-71F7-BDA9-0072-D1937A5E07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F27FD-E476-E7AB-7E81-11A1BA322B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62BD-8E8B-46AA-B197-8D762628C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223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2D4B1-72EF-42CF-B318-72454333410B}" type="datetimeFigureOut">
              <a:rPr lang="en-US" smtClean="0"/>
              <a:t>2022-08-05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EF6E6-72F0-49D5-8E90-61E7FBA5C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172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F6E6-72F0-49D5-8E90-61E7FBA5CF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2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F6E6-72F0-49D5-8E90-61E7FBA5CFD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7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real time system could do. </a:t>
            </a:r>
          </a:p>
          <a:p>
            <a:endParaRPr lang="en-US" dirty="0"/>
          </a:p>
          <a:p>
            <a:r>
              <a:rPr lang="en-US" dirty="0"/>
              <a:t>Give a sense of scale. </a:t>
            </a:r>
          </a:p>
          <a:p>
            <a:r>
              <a:rPr lang="en-US" dirty="0"/>
              <a:t>Number of operation on CPU are much larger. </a:t>
            </a:r>
          </a:p>
          <a:p>
            <a:endParaRPr lang="en-US" dirty="0"/>
          </a:p>
          <a:p>
            <a:r>
              <a:rPr lang="en-US" dirty="0"/>
              <a:t>Example add 1 to 100 numbers. This is one operation on FPGA. </a:t>
            </a:r>
          </a:p>
          <a:p>
            <a:endParaRPr lang="en-US" dirty="0"/>
          </a:p>
          <a:p>
            <a:r>
              <a:rPr lang="en-US" dirty="0"/>
              <a:t>Paralyzing simple tasks. </a:t>
            </a:r>
          </a:p>
          <a:p>
            <a:r>
              <a:rPr lang="en-US" dirty="0"/>
              <a:t>Predictable latency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HDL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F6E6-72F0-49D5-8E90-61E7FBA5CF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0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Motivation for the trigger.</a:t>
            </a:r>
          </a:p>
          <a:p>
            <a:endParaRPr lang="en-US" dirty="0"/>
          </a:p>
          <a:p>
            <a:r>
              <a:rPr lang="en-US" dirty="0"/>
              <a:t>DAQ can't handle all data =&gt; focus on events of interest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F6E6-72F0-49D5-8E90-61E7FBA5CF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643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using VHDL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do we use FPGAs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F6E6-72F0-49D5-8E90-61E7FBA5CF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0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more explicit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F6E6-72F0-49D5-8E90-61E7FBA5CF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00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what it is doing. Go back to the slide with the process block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F6E6-72F0-49D5-8E90-61E7FBA5CF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12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F6E6-72F0-49D5-8E90-61E7FBA5CF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05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timing</a:t>
            </a:r>
          </a:p>
          <a:p>
            <a:endParaRPr lang="en-US" dirty="0"/>
          </a:p>
          <a:p>
            <a:r>
              <a:rPr lang="en-US" dirty="0"/>
              <a:t>Maybe talk about the moment of value taking. Show where it can glitch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F6E6-72F0-49D5-8E90-61E7FBA5CF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4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EF6E6-72F0-49D5-8E90-61E7FBA5CF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40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C73F-5495-4599-99ED-5D0596D41B40}" type="datetime1">
              <a:rPr lang="en-US" smtClean="0"/>
              <a:t>2022-08-05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641B44-81B1-468B-B9D0-52AC39CDA82E}"/>
              </a:ext>
            </a:extLst>
          </p:cNvPr>
          <p:cNvSpPr/>
          <p:nvPr userDrawn="1"/>
        </p:nvSpPr>
        <p:spPr>
          <a:xfrm>
            <a:off x="475488" y="1252728"/>
            <a:ext cx="11430000" cy="1133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63DB10-4475-4957-95FF-3ED1501B98CF}"/>
              </a:ext>
            </a:extLst>
          </p:cNvPr>
          <p:cNvSpPr/>
          <p:nvPr userDrawn="1"/>
        </p:nvSpPr>
        <p:spPr>
          <a:xfrm>
            <a:off x="1524000" y="3467101"/>
            <a:ext cx="9144000" cy="134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98E-5B42-4F2F-B8D9-C2AF3EDC29D0}" type="datetime1">
              <a:rPr lang="en-US" smtClean="0"/>
              <a:t>2022-08-05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6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6B4B-0FEB-4705-8F63-2EFE05726F4D}" type="datetime1">
              <a:rPr lang="en-US" smtClean="0"/>
              <a:t>2022-08-05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08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2AA2-3238-41CC-8466-975A58D416E4}" type="datetime1">
              <a:rPr lang="en-US" smtClean="0"/>
              <a:t>2022-08-05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0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40F63-D703-40B6-8417-296B4AA86F59}" type="datetime1">
              <a:rPr lang="en-US" smtClean="0"/>
              <a:t>2022-08-05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6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0F83-CB00-487B-AAF8-892E4DC526E0}" type="datetime1">
              <a:rPr lang="en-US" smtClean="0"/>
              <a:t>2022-08-05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1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16F6E-59F1-42BE-8331-DC3BBE5D5715}" type="datetime1">
              <a:rPr lang="en-US" smtClean="0"/>
              <a:t>2022-08-05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4EB5F-5573-4E95-98D5-D3289158559E}" type="datetime1">
              <a:rPr lang="en-US" smtClean="0"/>
              <a:t>2022-08-05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955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4ADE-AF0D-4A0C-AC58-362D0F726C7F}" type="datetime1">
              <a:rPr lang="en-US" smtClean="0"/>
              <a:t>2022-08-05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8660-2457-4D1E-BAE3-14E0CA612B90}" type="datetime1">
              <a:rPr lang="en-US" smtClean="0"/>
              <a:t>2022-08-05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2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EE297-B0B0-465F-8FBA-5BDA6EBB4867}" type="datetime1">
              <a:rPr lang="en-US" smtClean="0"/>
              <a:t>2022-08-05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EC6E-3ED7-40AE-B7E6-FD2E51E30DA3}" type="datetime1">
              <a:rPr lang="en-US" smtClean="0"/>
              <a:t>2022-08-05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DBA8B-D40C-45D8-8D14-B0DE213257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1CE97-D1D7-4DE5-BC92-209CADF7C98B}"/>
              </a:ext>
            </a:extLst>
          </p:cNvPr>
          <p:cNvSpPr/>
          <p:nvPr userDrawn="1"/>
        </p:nvSpPr>
        <p:spPr>
          <a:xfrm>
            <a:off x="838200" y="1690688"/>
            <a:ext cx="10515600" cy="134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0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mp"/><Relationship Id="rId3" Type="http://schemas.openxmlformats.org/officeDocument/2006/relationships/image" Target="../media/image12.tmp"/><Relationship Id="rId7" Type="http://schemas.openxmlformats.org/officeDocument/2006/relationships/image" Target="../media/image1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10" Type="http://schemas.openxmlformats.org/officeDocument/2006/relationships/image" Target="../media/image19.tmp"/><Relationship Id="rId4" Type="http://schemas.openxmlformats.org/officeDocument/2006/relationships/image" Target="../media/image13.tmp"/><Relationship Id="rId9" Type="http://schemas.openxmlformats.org/officeDocument/2006/relationships/image" Target="../media/image18.tm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g"/><Relationship Id="rId5" Type="http://schemas.openxmlformats.org/officeDocument/2006/relationships/hyperlink" Target="https://electronics.stackexchange.com/questions/176233/best-solution-for-compact-wiring-on-stripboard" TargetMode="External"/><Relationship Id="rId4" Type="http://schemas.openxmlformats.org/officeDocument/2006/relationships/hyperlink" Target="https://www.nutsvolts.com/magazine/article/june2013_Dratw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Demystifying</a:t>
            </a:r>
            <a:br>
              <a:rPr lang="en-US" dirty="0"/>
            </a:br>
            <a:r>
              <a:rPr lang="en-US" dirty="0"/>
              <a:t>Real-Time System </a:t>
            </a:r>
            <a:br>
              <a:rPr lang="en-US" dirty="0"/>
            </a:br>
            <a:r>
              <a:rPr lang="en-US" dirty="0"/>
              <a:t>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124"/>
                </a:solidFill>
                <a:latin typeface="Google Sans"/>
              </a:rPr>
              <a:t>Richard Peschke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06FD3-54E9-0268-A657-D4BD3C23C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36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3AB74-C6A8-7E78-9374-B62C528C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How to use the </a:t>
            </a:r>
            <a:r>
              <a:rPr lang="en-US" b="1" dirty="0"/>
              <a:t>AXI4-Lite</a:t>
            </a:r>
            <a:r>
              <a:rPr lang="en-US" dirty="0"/>
              <a:t> Interface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F060F90-7BA8-C1A5-5975-341594E1A8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43061" y="1896666"/>
            <a:ext cx="8997927" cy="487387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AD1C5-5E54-19A5-E8A5-94858409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5DF61-AE8C-7591-7A94-50F3B15E3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How to use the </a:t>
            </a:r>
            <a:r>
              <a:rPr lang="en-US" b="1" dirty="0"/>
              <a:t>AXI4-Lite</a:t>
            </a:r>
            <a:r>
              <a:rPr lang="en-US" dirty="0"/>
              <a:t> Interface</a:t>
            </a:r>
          </a:p>
        </p:txBody>
      </p:sp>
      <p:pic>
        <p:nvPicPr>
          <p:cNvPr id="13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16F0B3EB-3D13-EE83-BF1E-08F5B4E23C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71"/>
          <a:stretch/>
        </p:blipFill>
        <p:spPr>
          <a:xfrm>
            <a:off x="6566314" y="1905353"/>
            <a:ext cx="5048810" cy="195031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D75C2-AD46-D437-40D6-34BE1D9A8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56033" y="6402019"/>
            <a:ext cx="2743200" cy="365125"/>
          </a:xfrm>
        </p:spPr>
        <p:txBody>
          <a:bodyPr/>
          <a:lstStyle/>
          <a:p>
            <a:fld id="{D0CE6CB9-FACF-4EFE-AC78-B5548389D286}" type="slidenum">
              <a:rPr lang="en-US" smtClean="0"/>
              <a:t>11</a:t>
            </a:fld>
            <a:endParaRPr lang="en-US"/>
          </a:p>
        </p:txBody>
      </p:sp>
      <p:pic>
        <p:nvPicPr>
          <p:cNvPr id="11" name="Content Placeholder 10" descr="Table&#10;&#10;Description automatically generated">
            <a:extLst>
              <a:ext uri="{FF2B5EF4-FFF2-40B4-BE49-F238E27FC236}">
                <a16:creationId xmlns:a16="http://schemas.microsoft.com/office/drawing/2014/main" id="{E3C76505-B451-63F1-A3CB-ACD55FBA84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70075"/>
            <a:ext cx="6059292" cy="1860261"/>
          </a:xfrm>
        </p:spPr>
      </p:pic>
      <p:sp>
        <p:nvSpPr>
          <p:cNvPr id="21" name="Multiplication Sign 20">
            <a:extLst>
              <a:ext uri="{FF2B5EF4-FFF2-40B4-BE49-F238E27FC236}">
                <a16:creationId xmlns:a16="http://schemas.microsoft.com/office/drawing/2014/main" id="{AF0CDFE4-EAA9-6734-86B3-0809B68B35E3}"/>
              </a:ext>
            </a:extLst>
          </p:cNvPr>
          <p:cNvSpPr/>
          <p:nvPr/>
        </p:nvSpPr>
        <p:spPr>
          <a:xfrm>
            <a:off x="8986810" y="3006640"/>
            <a:ext cx="483178" cy="4987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3FBAA853-4AE2-8FA3-B37F-89FC12ECF2AE}"/>
              </a:ext>
            </a:extLst>
          </p:cNvPr>
          <p:cNvSpPr/>
          <p:nvPr/>
        </p:nvSpPr>
        <p:spPr>
          <a:xfrm>
            <a:off x="9469988" y="3006640"/>
            <a:ext cx="483178" cy="4987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0FC08069-58B6-5382-277C-93D79027F111}"/>
              </a:ext>
            </a:extLst>
          </p:cNvPr>
          <p:cNvSpPr/>
          <p:nvPr/>
        </p:nvSpPr>
        <p:spPr>
          <a:xfrm>
            <a:off x="9953166" y="2995811"/>
            <a:ext cx="483178" cy="4987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Diagram&#10;&#10;Description automatically generated">
            <a:extLst>
              <a:ext uri="{FF2B5EF4-FFF2-40B4-BE49-F238E27FC236}">
                <a16:creationId xmlns:a16="http://schemas.microsoft.com/office/drawing/2014/main" id="{265E234C-07DC-0EB1-FC40-B5DE79FBD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77" y="3674981"/>
            <a:ext cx="2892136" cy="1499627"/>
          </a:xfrm>
          <a:prstGeom prst="rect">
            <a:avLst/>
          </a:prstGeom>
        </p:spPr>
      </p:pic>
      <p:pic>
        <p:nvPicPr>
          <p:cNvPr id="32" name="Picture 31" descr="Chart, diagram&#10;&#10;Description automatically generated">
            <a:extLst>
              <a:ext uri="{FF2B5EF4-FFF2-40B4-BE49-F238E27FC236}">
                <a16:creationId xmlns:a16="http://schemas.microsoft.com/office/drawing/2014/main" id="{83527D24-7AF8-3693-4FD6-2DFF1A1C5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184" y="3730336"/>
            <a:ext cx="2705130" cy="1325563"/>
          </a:xfrm>
          <a:prstGeom prst="rect">
            <a:avLst/>
          </a:prstGeom>
        </p:spPr>
      </p:pic>
      <p:pic>
        <p:nvPicPr>
          <p:cNvPr id="34" name="Picture 33" descr="Chart, box and whisker chart&#10;&#10;Description automatically generated">
            <a:extLst>
              <a:ext uri="{FF2B5EF4-FFF2-40B4-BE49-F238E27FC236}">
                <a16:creationId xmlns:a16="http://schemas.microsoft.com/office/drawing/2014/main" id="{6642D913-62B1-A94A-AE40-F279F52D12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5" y="5212335"/>
            <a:ext cx="2801271" cy="1354797"/>
          </a:xfrm>
          <a:prstGeom prst="rect">
            <a:avLst/>
          </a:prstGeom>
        </p:spPr>
      </p:pic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id="{AE7FE7EE-A21E-1340-F0B6-B1448C6364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970" y="5055899"/>
            <a:ext cx="2922611" cy="927727"/>
          </a:xfrm>
          <a:prstGeom prst="rect">
            <a:avLst/>
          </a:prstGeom>
        </p:spPr>
      </p:pic>
      <p:pic>
        <p:nvPicPr>
          <p:cNvPr id="41" name="Content Placeholder 12" descr="Diagram&#10;&#10;Description automatically generated">
            <a:extLst>
              <a:ext uri="{FF2B5EF4-FFF2-40B4-BE49-F238E27FC236}">
                <a16:creationId xmlns:a16="http://schemas.microsoft.com/office/drawing/2014/main" id="{C3054241-196D-10EE-94B4-9EAC8AAC87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32" b="1"/>
          <a:stretch/>
        </p:blipFill>
        <p:spPr>
          <a:xfrm>
            <a:off x="6566314" y="3847657"/>
            <a:ext cx="5048810" cy="2873818"/>
          </a:xfrm>
          <a:prstGeom prst="rect">
            <a:avLst/>
          </a:prstGeom>
        </p:spPr>
      </p:pic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290AC5B9-F2FE-8A5B-E5B8-7D9D92ECC647}"/>
              </a:ext>
            </a:extLst>
          </p:cNvPr>
          <p:cNvSpPr/>
          <p:nvPr/>
        </p:nvSpPr>
        <p:spPr>
          <a:xfrm>
            <a:off x="8986810" y="5008622"/>
            <a:ext cx="483178" cy="4987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ltiplication Sign 24">
            <a:extLst>
              <a:ext uri="{FF2B5EF4-FFF2-40B4-BE49-F238E27FC236}">
                <a16:creationId xmlns:a16="http://schemas.microsoft.com/office/drawing/2014/main" id="{BAFE7E64-E603-F8A4-2B29-61046BD884F8}"/>
              </a:ext>
            </a:extLst>
          </p:cNvPr>
          <p:cNvSpPr/>
          <p:nvPr/>
        </p:nvSpPr>
        <p:spPr>
          <a:xfrm>
            <a:off x="9469988" y="5008622"/>
            <a:ext cx="483178" cy="4987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ication Sign 25">
            <a:extLst>
              <a:ext uri="{FF2B5EF4-FFF2-40B4-BE49-F238E27FC236}">
                <a16:creationId xmlns:a16="http://schemas.microsoft.com/office/drawing/2014/main" id="{DD03134F-4D0F-AB9A-7D80-513D374BD0AC}"/>
              </a:ext>
            </a:extLst>
          </p:cNvPr>
          <p:cNvSpPr/>
          <p:nvPr/>
        </p:nvSpPr>
        <p:spPr>
          <a:xfrm>
            <a:off x="9921994" y="4978326"/>
            <a:ext cx="483178" cy="49876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Diagram&#10;&#10;Description automatically generated">
            <a:extLst>
              <a:ext uri="{FF2B5EF4-FFF2-40B4-BE49-F238E27FC236}">
                <a16:creationId xmlns:a16="http://schemas.microsoft.com/office/drawing/2014/main" id="{A3866C39-6B9E-568A-9AEE-60D5EEC97C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22" y="5431421"/>
            <a:ext cx="3421150" cy="1034180"/>
          </a:xfrm>
          <a:prstGeom prst="rect">
            <a:avLst/>
          </a:prstGeom>
        </p:spPr>
      </p:pic>
      <p:pic>
        <p:nvPicPr>
          <p:cNvPr id="40" name="Picture 39" descr="Diagram&#10;&#10;Description automatically generated">
            <a:extLst>
              <a:ext uri="{FF2B5EF4-FFF2-40B4-BE49-F238E27FC236}">
                <a16:creationId xmlns:a16="http://schemas.microsoft.com/office/drawing/2014/main" id="{2A142FAF-8A9C-1FBA-617F-195AF4A022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138" y="5565271"/>
            <a:ext cx="2751524" cy="11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8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C8A50-BD8A-3C98-DFB0-529A49A6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3300" y="6356350"/>
            <a:ext cx="2743200" cy="365125"/>
          </a:xfrm>
        </p:spPr>
        <p:txBody>
          <a:bodyPr/>
          <a:lstStyle/>
          <a:p>
            <a:fld id="{D0CE6CB9-FACF-4EFE-AC78-B5548389D286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BEFE9-647D-CE84-FCB5-667757777BBD}"/>
              </a:ext>
            </a:extLst>
          </p:cNvPr>
          <p:cNvSpPr txBox="1"/>
          <p:nvPr/>
        </p:nvSpPr>
        <p:spPr>
          <a:xfrm>
            <a:off x="3042484" y="1863953"/>
            <a:ext cx="263214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------------------------------------------------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---- Signals for user logic register space example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--------------------------------------------------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---- Number of Slave Registers 4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slv_reg0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slv_reg1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slv_reg2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slv_reg3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slv_reg_rden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slv_reg_wren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reg_data_out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aw_en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I/O Connections assignments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S_AXI_AWREADY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S_AXI_WREADY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S_AXI_BRESP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axi_bresp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S_AXI_BVALID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axi_bvalid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S_AXI_ARREADY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S_AXI_RDATA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axi_rdata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S_AXI_RRESP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axi_rresp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S_AXI_RVALID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axi_rvalid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Implement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generation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is asserted for one S_AXI_ACLK clock cycle when both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S_AXI_AWVALID and S_AXI_WVALID are asserted.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is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de-asserted when reset is low.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8A9DC5"/>
                </a:solidFill>
                <a:effectLst/>
                <a:latin typeface="Consolas" panose="020B0609020204030204" pitchFamily="49" charset="0"/>
              </a:rPr>
              <a:t>rising_edge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S_AXI_ARESETN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aw_en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S_AXI_AWVALID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aw_en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slave is ready to accept write address when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there is a valid write address and write data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on the write address and data bus. This design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expects no outstanding transactions.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aw_en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S_AXI_BREADY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aw_en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Implement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axi_awaddr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latching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This process is used to latch the address when both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S_AXI_AWVALID and S_AXI_WVALID are valid.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8A9DC5"/>
                </a:solidFill>
                <a:effectLst/>
                <a:latin typeface="Consolas" panose="020B0609020204030204" pitchFamily="49" charset="0"/>
              </a:rPr>
              <a:t>rising_edge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S_AXI_ARESETN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others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S_AXI_AWVALID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aw_en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Address latching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S_AXI_AWADDR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            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Implement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generation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is asserted for one S_AXI_ACLK clock cycle when both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S_AXI_AWVALID and S_AXI_WVALID are asserted.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is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de-asserted when reset is low.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8A9DC5"/>
                </a:solidFill>
                <a:effectLst/>
                <a:latin typeface="Consolas" panose="020B0609020204030204" pitchFamily="49" charset="0"/>
              </a:rPr>
              <a:t>rising_edge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S_AXI_ARESETN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S_AXI_AWVALID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aw_en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slave is ready to accept write data when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there is a valid write address and write data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on the write address and data bus. This design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expects no outstanding transactions.        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59D9B7-F3F4-0BB2-099E-D3FF599B24A4}"/>
              </a:ext>
            </a:extLst>
          </p:cNvPr>
          <p:cNvSpPr txBox="1"/>
          <p:nvPr/>
        </p:nvSpPr>
        <p:spPr>
          <a:xfrm>
            <a:off x="8550274" y="1863953"/>
            <a:ext cx="340042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Implement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generation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is asserted for one S_AXI_ACLK clock cycle when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S_AXI_ARVALID is asserted.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is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de-asserted when reset (active low) is asserted.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The read address is also latched when S_AXI_ARVALID is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asserted.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axi_araddr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is reset to zero on reset assertion.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8A9DC5"/>
                </a:solidFill>
                <a:effectLst/>
                <a:latin typeface="Consolas" panose="020B0609020204030204" pitchFamily="49" charset="0"/>
              </a:rPr>
              <a:t>rising_edge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S_AXI_ARESETN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others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indicates that the slave has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acceped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the valid read address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Address latching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S_AXI_ARADDR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    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            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Implement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axi_arvalid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generation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axi_rvalid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is asserted for one S_AXI_ACLK clock cycle when both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S_AXI_ARVALID and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are asserted. The slave registers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data are available on the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axi_rdata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bus at this instance. The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assertion of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axi_rvalid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marks the validity of read data on the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bus and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axi_rresp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indicates the status of read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transaction.axi_rvalid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is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deasserted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on reset (active low).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axi_rresp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and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axi_rdata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are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cleared to zero on reset (active low).  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8A9DC5"/>
                </a:solidFill>
                <a:effectLst/>
                <a:latin typeface="Consolas" panose="020B0609020204030204" pitchFamily="49" charset="0"/>
              </a:rPr>
              <a:t>rising_edge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S_AXI_ARESETN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axi_rresp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BB7E62"/>
                </a:solidFill>
                <a:effectLst/>
                <a:latin typeface="Consolas" panose="020B0609020204030204" pitchFamily="49" charset="0"/>
              </a:rPr>
              <a:t>"00"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Valid read data is available at the read data bus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axi_rresp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BB7E62"/>
                </a:solidFill>
                <a:effectLst/>
                <a:latin typeface="Consolas" panose="020B0609020204030204" pitchFamily="49" charset="0"/>
              </a:rPr>
              <a:t>"00"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'OKAY' response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S_AXI_RREADY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data is accepted by the master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        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Implement memory mapped register select and read logic generation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Slave register read enable is asserted when valid address is available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and the slave is ready to accept the read address.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slv_reg_rden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S_AXI_ARVALID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not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axi_rvalid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slv_reg0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slv_reg1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slv_reg2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slv_reg3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axi_araddr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S_AXI_ARESETN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slv_reg_rden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loc_addr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OPT_MEM_ADDR_BITS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Address decoding for reading registers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loc_addr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axi_araddr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ADDR_LSB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OPT_MEM_ADDR_BITS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ADDR_LSB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loc_addr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when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b"00"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reg_data_out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when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b"01"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reg_data_out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slv_reg1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when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b"10"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reg_data_out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slv_reg2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when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b"11"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reg_data_out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slv_reg3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when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others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reg_data_out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others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Output register or memory read data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S_AXI_ACLK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1" dirty="0" err="1">
                <a:solidFill>
                  <a:srgbClr val="8A9DC5"/>
                </a:solidFill>
                <a:effectLst/>
                <a:latin typeface="Consolas" panose="020B0609020204030204" pitchFamily="49" charset="0"/>
              </a:rPr>
              <a:t>rising_edge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S_AXI_ARESETN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axi_rdata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others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slv_reg_rden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When there is a valid read address (S_AXI_ARVALID) with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acceptance of read address by the slave (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),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output the read dada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address mux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axi_rdata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reg_data_out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register read data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Add user logic here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User logic ends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arch_imp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8345AA-0DAF-34DB-2616-A975BF36A00F}"/>
              </a:ext>
            </a:extLst>
          </p:cNvPr>
          <p:cNvSpPr txBox="1"/>
          <p:nvPr/>
        </p:nvSpPr>
        <p:spPr>
          <a:xfrm>
            <a:off x="825500" y="1863953"/>
            <a:ext cx="254974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library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6B6DB"/>
                </a:solidFill>
                <a:effectLst/>
                <a:latin typeface="Consolas" panose="020B0609020204030204" pitchFamily="49" charset="0"/>
              </a:rPr>
              <a:t>ieee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A6B6DB"/>
                </a:solidFill>
                <a:effectLst/>
                <a:latin typeface="Consolas" panose="020B0609020204030204" pitchFamily="49" charset="0"/>
              </a:rPr>
              <a:t>ieee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300" b="0" dirty="0">
                <a:solidFill>
                  <a:srgbClr val="A6B6DB"/>
                </a:solidFill>
                <a:effectLst/>
                <a:latin typeface="Consolas" panose="020B0609020204030204" pitchFamily="49" charset="0"/>
              </a:rPr>
              <a:t>std_logic_1164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all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use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6B6DB"/>
                </a:solidFill>
                <a:effectLst/>
                <a:latin typeface="Consolas" panose="020B0609020204030204" pitchFamily="49" charset="0"/>
              </a:rPr>
              <a:t>ieee</a:t>
            </a:r>
            <a:r>
              <a:rPr lang="en-US" sz="300" b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300" b="0" dirty="0" err="1">
                <a:solidFill>
                  <a:srgbClr val="A6B6DB"/>
                </a:solidFill>
                <a:effectLst/>
                <a:latin typeface="Consolas" panose="020B0609020204030204" pitchFamily="49" charset="0"/>
              </a:rPr>
              <a:t>numeric_std</a:t>
            </a:r>
            <a:r>
              <a:rPr lang="en-US" sz="300" b="0" dirty="0" err="1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all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entity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axi_lite_standard_example_v1_0_S00_AXI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generic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Users to add parameters here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User parameters ends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Do not modify the parameters beyond this line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Width of S_AXI data bus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C_S_AXI_DATA_WIDTH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Width of S_AXI address bus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C_S_AXI_ADDR_WIDTH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4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port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Users to add ports here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User ports ends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Do not modify the ports beyond this line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Global Clock Signal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S_AXI_ACLK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Global Reset Signal. This Signal is Active LOW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S_AXI_ARESETN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address (issued by master,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acceped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by Slave)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S_AXI_AWADDR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C_S_AXI_ADDR_WIDTH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channel Protection type. This signal indicates the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privilege and security level of the transaction, and whether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the transaction is a data access or an instruction access.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S_AXI_AWPROT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address valid. This signal indicates that the master signaling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valid write address and control information.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S_AXI_AWVALID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address ready. This signal indicates that the slave is ready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to accept an address and associated control signals.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S_AXI_AWREADY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data (issued by master,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acceped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by Slave)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S_AXI_WDATA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strobes. This signal indicates which byte lanes hold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valid data. There is one write strobe bit for each eight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bits of the write data bus.    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S_AXI_WSTRB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valid. This signal indicates that valid write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data and strobes are available.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S_AXI_WVALID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ready. This signal indicates that the slave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can accept the write data.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S_AXI_WREADY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response. This signal indicates the status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of the write transaction.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S_AXI_BRESP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response valid. This signal indicates that the channel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is signaling a valid write response.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S_AXI_BVALID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Response ready. This signal indicates that the master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can accept a write response.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S_AXI_BREADY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address (issued by master,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acceped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by Slave)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S_AXI_ARADDR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C_S_AXI_ADDR_WIDTH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Protection type. This signal indicates the privilege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and security level of the transaction, and whether the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transaction is a data access or an instruction access.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S_AXI_ARPROT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address valid. This signal indicates that the channel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is signaling valid read address and control information.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S_AXI_ARVALID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address ready. This signal indicates that the slave is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ready to accept an address and associated control signals.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S_AXI_ARREADY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data (issued by slave)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S_AXI_RDATA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response. This signal indicates the status of the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transfer.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S_AXI_RRESP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valid. This signal indicates that the channel is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signaling the required read data.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S_AXI_RVALID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Read ready. This signal indicates that the master can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accept the read data and response information.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S_AXI_RREADY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axi_lite_standard_example_v1_0_S00_AXI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architecture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arch_imp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axi_lite_standard_example_v1_0_S00_AXI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AXI4LITE signals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C_S_AXI_ADDR_WIDTH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axi_bresp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C_S_AXI_ADDR_WIDTH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axi_arready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axi_rdata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axi_rresp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signal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axi_rvalid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Example-specific design signals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local parameter for addressing 32 bit / 64 bit C_S_AXI_DATA_WIDTH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ADDR_LSB is used for addressing 32/64 bit registers/memories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ADDR_LSB = 2 for 32 bits (n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2)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ADDR_LSB = 3 for 64 bits (n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3)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ADDR_LSB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32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)+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constant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OPT_MEM_ADDR_BITS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------------------------------------------------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987E87-F172-D0D9-6E22-A438499B5C5C}"/>
              </a:ext>
            </a:extLst>
          </p:cNvPr>
          <p:cNvSpPr txBox="1"/>
          <p:nvPr/>
        </p:nvSpPr>
        <p:spPr>
          <a:xfrm>
            <a:off x="5341873" y="1863953"/>
            <a:ext cx="354116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Implement memory mapped register select and write logic generation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The write data is accepted and written to memory mapped registers when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, S_AXI_WVALID,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and S_AXI_WVALID are asserted. Write strobes are used to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select byte enables of slave registers while writing.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These registers are cleared when reset (active low) is applied.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Slave register write enable is asserted when valid address and data are available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and the slave is ready to accept the write address and write data.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slv_reg_wren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S_AXI_WVALID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S_AXI_AWVALID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variable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loc_addr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300" b="0" dirty="0" err="1">
                <a:solidFill>
                  <a:srgbClr val="4EE9CA"/>
                </a:solidFill>
                <a:effectLst/>
                <a:latin typeface="Consolas" panose="020B0609020204030204" pitchFamily="49" charset="0"/>
              </a:rPr>
              <a:t>std_logic_vector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OPT_MEM_ADDR_BITS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8A9DC5"/>
                </a:solidFill>
                <a:effectLst/>
                <a:latin typeface="Consolas" panose="020B0609020204030204" pitchFamily="49" charset="0"/>
              </a:rPr>
              <a:t>rising_edge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S_AXI_ARESETN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slv_reg0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others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slv_reg1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others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slv_reg2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others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slv_reg3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others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loc_addr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:=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axi_awaddr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ADDR_LSB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OPT_MEM_ADDR_BITS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ADDR_LSB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slv_reg_wren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loc_addr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when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b"00"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loop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S_AXI_WSTRB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Respective byte enables are asserted as per write strobes                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slave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registor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0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slv_reg0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S_AXI_WDATA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when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b"01"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loop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S_AXI_WSTRB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Respective byte enables are asserted as per write strobes                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slave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registor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1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slv_reg1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S_AXI_WDATA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when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b"10"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loop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S_AXI_WSTRB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Respective byte enables are asserted as per write strobes                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slave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registor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2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slv_reg2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S_AXI_WDATA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when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b"11"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C_S_AXI_DATA_WIDTH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/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loop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S_AXI_WSTRB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Respective byte enables are asserted as per write strobes                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slave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registor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3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  slv_reg3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S_AXI_WDATA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downto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byte_index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*</a:t>
            </a:r>
            <a:r>
              <a:rPr lang="en-US" sz="300" b="0" dirty="0">
                <a:solidFill>
                  <a:srgbClr val="96C57D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when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others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=&gt;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slv_reg0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slv_reg0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slv_reg1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slv_reg1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slv_reg2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slv_reg2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    slv_reg3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slv_reg3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            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Implement write response logic generation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The write response and response valid signals are asserted by the slave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when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, S_AXI_WVALID,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and S_AXI_WVALID are asserted.  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This marks the acceptance of address and indicates the status of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write transaction.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3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begin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 err="1">
                <a:solidFill>
                  <a:srgbClr val="8A9DC5"/>
                </a:solidFill>
                <a:effectLst/>
                <a:latin typeface="Consolas" panose="020B0609020204030204" pitchFamily="49" charset="0"/>
              </a:rPr>
              <a:t>rising_edge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S_AXI_ACLK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S_AXI_ARESETN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axi_bresp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BB7E62"/>
                </a:solidFill>
                <a:effectLst/>
                <a:latin typeface="Consolas" panose="020B0609020204030204" pitchFamily="49" charset="0"/>
              </a:rPr>
              <a:t>"00"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--need to work more on the responses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else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axi_awready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S_AXI_AWVALID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axi_wready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S_AXI_WVALID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axi_bresp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BB7E62"/>
                </a:solidFill>
                <a:effectLst/>
                <a:latin typeface="Consolas" panose="020B0609020204030204" pitchFamily="49" charset="0"/>
              </a:rPr>
              <a:t>"00"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 err="1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elsif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S_AXI_BREADY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C586C0"/>
                </a:solidFill>
                <a:effectLst/>
                <a:latin typeface="Consolas" panose="020B0609020204030204" pitchFamily="49" charset="0"/>
              </a:rPr>
              <a:t>and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'1'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then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--check if bready is asserted while </a:t>
            </a:r>
            <a:r>
              <a:rPr lang="en-US" sz="300" b="0" dirty="0" err="1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bvalid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 is high)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300" b="0" dirty="0" err="1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axi_bvalid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&lt;=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0" dirty="0">
                <a:solidFill>
                  <a:srgbClr val="D69D85"/>
                </a:solidFill>
                <a:effectLst/>
                <a:latin typeface="Consolas" panose="020B0609020204030204" pitchFamily="49" charset="0"/>
              </a:rPr>
              <a:t>'0'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                             </a:t>
            </a:r>
            <a:r>
              <a:rPr lang="en-US" sz="300" b="0" dirty="0">
                <a:solidFill>
                  <a:srgbClr val="70995E"/>
                </a:solidFill>
                <a:effectLst/>
                <a:latin typeface="Consolas" panose="020B0609020204030204" pitchFamily="49" charset="0"/>
              </a:rPr>
              <a:t>-- (there is a possibility that bready is always asserted high)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                 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end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300" b="1" dirty="0">
                <a:solidFill>
                  <a:srgbClr val="5F6FC9"/>
                </a:solidFill>
                <a:effectLst/>
                <a:latin typeface="Consolas" panose="020B0609020204030204" pitchFamily="49" charset="0"/>
              </a:rPr>
              <a:t>process</a:t>
            </a:r>
            <a:r>
              <a:rPr lang="en-US" sz="300" b="0" dirty="0">
                <a:solidFill>
                  <a:srgbClr val="FFFFFF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sz="3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 </a:t>
            </a:r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endParaRPr lang="en-US" sz="3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FAD41F-3FE0-BF01-6957-9544C472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499"/>
            <a:ext cx="105283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How to use the </a:t>
            </a:r>
            <a:r>
              <a:rPr lang="en-US" b="1" dirty="0"/>
              <a:t>AXI4-Lite</a:t>
            </a:r>
            <a:r>
              <a:rPr lang="en-US" dirty="0"/>
              <a:t> Interface </a:t>
            </a:r>
            <a:br>
              <a:rPr lang="en-US" dirty="0"/>
            </a:br>
            <a:r>
              <a:rPr lang="en-US" dirty="0"/>
              <a:t>without Pseudo Classes</a:t>
            </a:r>
            <a:br>
              <a:rPr lang="en-US" dirty="0"/>
            </a:br>
            <a:r>
              <a:rPr lang="en-US" sz="3100" dirty="0"/>
              <a:t>Xilinx VHDL  Template for AXI-Lite Interface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7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5204-0CCE-926E-A7D5-93A9CBEB9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VHDL an (almost) Object-Oriented Language in disguise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687B7-42AA-F1C8-FFF7-36659F0AA1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dirty="0"/>
              <a:t>Object-Oriented Design</a:t>
            </a:r>
            <a:r>
              <a:rPr lang="en-US" sz="2800" dirty="0"/>
              <a:t>:</a:t>
            </a:r>
          </a:p>
          <a:p>
            <a:r>
              <a:rPr lang="en-US" sz="2800" dirty="0"/>
              <a:t>is fundamental for (virtually) all High-Level Programming Languages </a:t>
            </a:r>
          </a:p>
          <a:p>
            <a:r>
              <a:rPr lang="en-US" sz="2800" dirty="0"/>
              <a:t>Is very successful when modeling complex system </a:t>
            </a:r>
          </a:p>
          <a:p>
            <a:pPr marL="0" indent="0">
              <a:buNone/>
            </a:pPr>
            <a:r>
              <a:rPr lang="en-US" sz="2800" b="1" dirty="0"/>
              <a:t>Encapsulation</a:t>
            </a:r>
          </a:p>
          <a:p>
            <a:r>
              <a:rPr lang="en-US" sz="2800" dirty="0"/>
              <a:t>An Object has one task, and it contains all components it needs to fulfill this task</a:t>
            </a:r>
          </a:p>
          <a:p>
            <a:r>
              <a:rPr lang="en-US" sz="2800" dirty="0"/>
              <a:t>Objects are modified through function  </a:t>
            </a:r>
            <a:br>
              <a:rPr lang="en-US" sz="2800" dirty="0"/>
            </a:br>
            <a:r>
              <a:rPr lang="en-US" sz="2800" dirty="0">
                <a:sym typeface="Wingdings" panose="05000000000000000000" pitchFamily="2" charset="2"/>
              </a:rPr>
              <a:t>Preserving invariance</a:t>
            </a:r>
            <a:br>
              <a:rPr lang="en-US" sz="2800" dirty="0">
                <a:sym typeface="Wingdings" panose="05000000000000000000" pitchFamily="2" charset="2"/>
              </a:rPr>
            </a:br>
            <a:r>
              <a:rPr lang="en-US" sz="2800" dirty="0">
                <a:sym typeface="Wingdings" panose="05000000000000000000" pitchFamily="2" charset="2"/>
              </a:rPr>
              <a:t>Avoiding Undefined behavior </a:t>
            </a:r>
          </a:p>
          <a:p>
            <a:pPr marL="0" indent="0">
              <a:buNone/>
            </a:pPr>
            <a:r>
              <a:rPr lang="en-US" sz="2800" b="1" dirty="0"/>
              <a:t>Information Hiding</a:t>
            </a:r>
          </a:p>
          <a:p>
            <a:r>
              <a:rPr lang="en-US" sz="2800" dirty="0"/>
              <a:t>Objects are defined by there public interface </a:t>
            </a:r>
            <a:br>
              <a:rPr lang="en-US" sz="2800" dirty="0"/>
            </a:br>
            <a:r>
              <a:rPr lang="en-US" sz="2800" dirty="0"/>
              <a:t>not by their internal structure </a:t>
            </a:r>
          </a:p>
          <a:p>
            <a:r>
              <a:rPr lang="en-US" sz="2800" dirty="0"/>
              <a:t>An object's internal structure is not important for the user of the object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C8663-F6AC-95EB-F9D0-1C7659169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8CA15EC-6DCA-1CA7-6745-21332587159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685405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8932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C911-4FA9-2645-6F43-D0F9DE22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Objects in VHDL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9B6478-B471-1A14-CD8B-49716606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673298-86D0-FB13-536D-3A578D71173E}"/>
              </a:ext>
            </a:extLst>
          </p:cNvPr>
          <p:cNvSpPr txBox="1"/>
          <p:nvPr/>
        </p:nvSpPr>
        <p:spPr>
          <a:xfrm>
            <a:off x="1659333" y="2399509"/>
            <a:ext cx="508860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>
                <a:effectLst/>
                <a:latin typeface="Consolas" panose="020B0609020204030204" pitchFamily="49" charset="0"/>
              </a:rPr>
              <a:t>  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type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axiStream_m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is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record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400" b="0" dirty="0">
                <a:effectLst/>
                <a:latin typeface="Consolas" panose="020B0609020204030204" pitchFamily="49" charset="0"/>
              </a:rPr>
              <a:t>    last  :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std_logic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sz="1400" b="0" dirty="0">
                <a:effectLst/>
                <a:latin typeface="Consolas" panose="020B0609020204030204" pitchFamily="49" charset="0"/>
              </a:rPr>
              <a:t>    valid :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std_logic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sz="1400" b="0" dirty="0">
                <a:effectLst/>
                <a:latin typeface="Consolas" panose="020B0609020204030204" pitchFamily="49" charset="0"/>
              </a:rPr>
              <a:t>    data  :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std_logic_vector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(31 </a:t>
            </a:r>
            <a:r>
              <a:rPr lang="en-US" sz="1400" b="1" dirty="0" err="1">
                <a:effectLst/>
                <a:latin typeface="Consolas" panose="020B0609020204030204" pitchFamily="49" charset="0"/>
              </a:rPr>
              <a:t>downto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0); </a:t>
            </a:r>
          </a:p>
          <a:p>
            <a:r>
              <a:rPr lang="en-US" sz="1400" b="0" dirty="0">
                <a:effectLst/>
                <a:latin typeface="Consolas" panose="020B0609020204030204" pitchFamily="49" charset="0"/>
              </a:rPr>
              <a:t>    ready :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std_logic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; </a:t>
            </a:r>
          </a:p>
          <a:p>
            <a:r>
              <a:rPr lang="en-US" sz="1400" b="0" dirty="0">
                <a:effectLst/>
                <a:latin typeface="Consolas" panose="020B0609020204030204" pitchFamily="49" charset="0"/>
              </a:rPr>
              <a:t>  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record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64A78-DF08-4D84-BDDD-8ADADAC327B6}"/>
              </a:ext>
            </a:extLst>
          </p:cNvPr>
          <p:cNvSpPr txBox="1"/>
          <p:nvPr/>
        </p:nvSpPr>
        <p:spPr>
          <a:xfrm>
            <a:off x="1807566" y="2030177"/>
            <a:ext cx="479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(Pseudo) Class Definition: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839F60-81A4-A189-215B-FF09524753D4}"/>
              </a:ext>
            </a:extLst>
          </p:cNvPr>
          <p:cNvSpPr txBox="1"/>
          <p:nvPr/>
        </p:nvSpPr>
        <p:spPr>
          <a:xfrm>
            <a:off x="1659333" y="5229859"/>
            <a:ext cx="5359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Call syntax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C++: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b="1" dirty="0" err="1"/>
              <a:t>Obj.send_data</a:t>
            </a:r>
            <a:r>
              <a:rPr lang="en-US" b="1" dirty="0"/>
              <a:t>( </a:t>
            </a:r>
            <a:r>
              <a:rPr lang="en-US" b="1" dirty="0" err="1"/>
              <a:t>MyData</a:t>
            </a:r>
            <a:r>
              <a:rPr lang="en-US" b="1" dirty="0"/>
              <a:t>) ;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VHDL:</a:t>
            </a:r>
            <a:br>
              <a:rPr lang="en-US" b="1" dirty="0"/>
            </a:br>
            <a:r>
              <a:rPr lang="en-US" b="1" dirty="0"/>
              <a:t>	</a:t>
            </a:r>
            <a:r>
              <a:rPr lang="en-US" b="1" dirty="0" err="1"/>
              <a:t>send_data</a:t>
            </a:r>
            <a:r>
              <a:rPr lang="en-US" b="1" dirty="0"/>
              <a:t>(obj, </a:t>
            </a:r>
            <a:r>
              <a:rPr lang="en-US" b="1" dirty="0" err="1"/>
              <a:t>MyData</a:t>
            </a:r>
            <a:r>
              <a:rPr lang="en-US" b="1" dirty="0"/>
              <a:t>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7593B8-AA46-D89F-F86D-EF6CBF45D64F}"/>
              </a:ext>
            </a:extLst>
          </p:cNvPr>
          <p:cNvSpPr txBox="1"/>
          <p:nvPr/>
        </p:nvSpPr>
        <p:spPr>
          <a:xfrm>
            <a:off x="7018867" y="6203552"/>
            <a:ext cx="45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Overload resolution will pick the right function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6E1D3F-AB82-04BC-DD96-04AA88087609}"/>
              </a:ext>
            </a:extLst>
          </p:cNvPr>
          <p:cNvCxnSpPr>
            <a:cxnSpLocks/>
            <a:stCxn id="12" idx="1"/>
          </p:cNvCxnSpPr>
          <p:nvPr/>
        </p:nvCxnSpPr>
        <p:spPr>
          <a:xfrm flipH="1">
            <a:off x="5283200" y="6388218"/>
            <a:ext cx="1735667" cy="77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337497-B60A-740C-B46D-4C8FD032BC78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3420534" y="3571975"/>
            <a:ext cx="2980266" cy="595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BDFC160-0B6B-98F0-F139-0532CBECCD93}"/>
              </a:ext>
            </a:extLst>
          </p:cNvPr>
          <p:cNvSpPr txBox="1"/>
          <p:nvPr/>
        </p:nvSpPr>
        <p:spPr>
          <a:xfrm>
            <a:off x="6400800" y="3110310"/>
            <a:ext cx="4766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Connects to the in/out ports of the entity</a:t>
            </a:r>
          </a:p>
          <a:p>
            <a:r>
              <a:rPr lang="en-US" dirty="0"/>
              <a:t>Absorbs interface specific code that needs to run on every clock cycle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4C7BC4-434A-4B1E-2E0C-C376979118BB}"/>
              </a:ext>
            </a:extLst>
          </p:cNvPr>
          <p:cNvCxnSpPr>
            <a:cxnSpLocks/>
          </p:cNvCxnSpPr>
          <p:nvPr/>
        </p:nvCxnSpPr>
        <p:spPr>
          <a:xfrm flipH="1" flipV="1">
            <a:off x="3987800" y="4588933"/>
            <a:ext cx="1583267" cy="705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35BC2A1-40A7-6003-416D-8862947F81C2}"/>
              </a:ext>
            </a:extLst>
          </p:cNvPr>
          <p:cNvSpPr txBox="1"/>
          <p:nvPr/>
        </p:nvSpPr>
        <p:spPr>
          <a:xfrm>
            <a:off x="5511800" y="5167164"/>
            <a:ext cx="584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Procedures can modify inputs but do not return something</a:t>
            </a:r>
          </a:p>
          <a:p>
            <a:r>
              <a:rPr lang="en-US" dirty="0"/>
              <a:t>Functions  cannot modify inputs but do return something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8B71EBD-CCBE-874B-2CCB-32BA3C208368}"/>
              </a:ext>
            </a:extLst>
          </p:cNvPr>
          <p:cNvCxnSpPr>
            <a:cxnSpLocks/>
          </p:cNvCxnSpPr>
          <p:nvPr/>
        </p:nvCxnSpPr>
        <p:spPr>
          <a:xfrm flipH="1" flipV="1">
            <a:off x="4182533" y="4947240"/>
            <a:ext cx="1329267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AA6F007-2726-B2C6-F56C-F4B3D83309F4}"/>
              </a:ext>
            </a:extLst>
          </p:cNvPr>
          <p:cNvSpPr/>
          <p:nvPr/>
        </p:nvSpPr>
        <p:spPr>
          <a:xfrm>
            <a:off x="135333" y="1984711"/>
            <a:ext cx="1523998" cy="3174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/>
              <a:t>Class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9A62B14-935E-54F1-AD70-FFB5B768F107}"/>
              </a:ext>
            </a:extLst>
          </p:cNvPr>
          <p:cNvSpPr/>
          <p:nvPr/>
        </p:nvSpPr>
        <p:spPr>
          <a:xfrm>
            <a:off x="300498" y="2541985"/>
            <a:ext cx="1240301" cy="63301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099DBF8-126A-B02B-2366-37A7588DF956}"/>
              </a:ext>
            </a:extLst>
          </p:cNvPr>
          <p:cNvSpPr/>
          <p:nvPr/>
        </p:nvSpPr>
        <p:spPr>
          <a:xfrm>
            <a:off x="198848" y="3784504"/>
            <a:ext cx="1396967" cy="11686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Functionality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DE3A0A-336F-3415-89CE-EF9E502009CC}"/>
              </a:ext>
            </a:extLst>
          </p:cNvPr>
          <p:cNvSpPr txBox="1"/>
          <p:nvPr/>
        </p:nvSpPr>
        <p:spPr>
          <a:xfrm>
            <a:off x="1809615" y="3993133"/>
            <a:ext cx="10183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effectLst/>
                <a:latin typeface="Consolas" panose="020B0609020204030204" pitchFamily="49" charset="0"/>
              </a:rPr>
              <a:t>procedure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pull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         ( self : </a:t>
            </a:r>
            <a:r>
              <a:rPr lang="en-US" sz="1400" b="1" dirty="0" err="1">
                <a:effectLst/>
                <a:latin typeface="Consolas" panose="020B0609020204030204" pitchFamily="49" charset="0"/>
              </a:rPr>
              <a:t>inout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axiStream_m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;  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signal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tx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    :  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in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  axiStream_s2m);</a:t>
            </a:r>
          </a:p>
          <a:p>
            <a:r>
              <a:rPr lang="en-US" sz="1400" b="1" dirty="0">
                <a:effectLst/>
                <a:latin typeface="Consolas" panose="020B0609020204030204" pitchFamily="49" charset="0"/>
              </a:rPr>
              <a:t>procedure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push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         ( self : </a:t>
            </a:r>
            <a:r>
              <a:rPr lang="en-US" sz="1400" b="1" dirty="0" err="1">
                <a:effectLst/>
                <a:latin typeface="Consolas" panose="020B0609020204030204" pitchFamily="49" charset="0"/>
              </a:rPr>
              <a:t>inout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axiStream_m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;  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signal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tx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    :  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out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 axiStream_m2s);</a:t>
            </a:r>
          </a:p>
          <a:p>
            <a:r>
              <a:rPr lang="en-US" sz="1400" b="1" dirty="0">
                <a:effectLst/>
                <a:latin typeface="Consolas" panose="020B0609020204030204" pitchFamily="49" charset="0"/>
              </a:rPr>
              <a:t>procedure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 err="1">
                <a:effectLst/>
                <a:latin typeface="Consolas" panose="020B0609020204030204" pitchFamily="49" charset="0"/>
              </a:rPr>
              <a:t>send_data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    ( self : </a:t>
            </a:r>
            <a:r>
              <a:rPr lang="en-US" sz="1400" b="1" dirty="0" err="1">
                <a:effectLst/>
                <a:latin typeface="Consolas" panose="020B0609020204030204" pitchFamily="49" charset="0"/>
              </a:rPr>
              <a:t>inout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axiStream_m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;        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dataIn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:  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in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 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std_logic_vector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400" b="1" dirty="0">
                <a:effectLst/>
                <a:latin typeface="Consolas" panose="020B0609020204030204" pitchFamily="49" charset="0"/>
              </a:rPr>
              <a:t>function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 </a:t>
            </a:r>
            <a:r>
              <a:rPr lang="en-US" sz="1400" b="1" dirty="0" err="1">
                <a:effectLst/>
                <a:latin typeface="Consolas" panose="020B0609020204030204" pitchFamily="49" charset="0"/>
              </a:rPr>
              <a:t>ready_to_send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 ( 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self :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axiStream_m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400" b="1" dirty="0"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effectLst/>
                <a:latin typeface="Consolas" panose="020B0609020204030204" pitchFamily="49" charset="0"/>
              </a:rPr>
              <a:t>boolean</a:t>
            </a:r>
            <a:r>
              <a:rPr lang="en-US" sz="1400" b="0" dirty="0"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36658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BC2649-F78C-68BF-62F3-49BD5B62758C}"/>
              </a:ext>
            </a:extLst>
          </p:cNvPr>
          <p:cNvSpPr/>
          <p:nvPr/>
        </p:nvSpPr>
        <p:spPr>
          <a:xfrm>
            <a:off x="6096000" y="1330960"/>
            <a:ext cx="1102360" cy="742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CA532-9ADC-274C-9C0E-AF136B033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8437"/>
            <a:ext cx="5405437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Example: How to use the </a:t>
            </a:r>
            <a:r>
              <a:rPr lang="en-US" b="1" dirty="0"/>
              <a:t>AXI4-Lite</a:t>
            </a:r>
            <a:r>
              <a:rPr lang="en-US" dirty="0"/>
              <a:t> Interface </a:t>
            </a:r>
            <a:br>
              <a:rPr lang="en-US" dirty="0"/>
            </a:br>
            <a:r>
              <a:rPr lang="en-US" dirty="0"/>
              <a:t>with Pseudo Classes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6177F-DADB-743B-6621-75EEB5E0A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D0C77-11F7-4253-675C-BFCA52E7FB04}"/>
              </a:ext>
            </a:extLst>
          </p:cNvPr>
          <p:cNvSpPr txBox="1"/>
          <p:nvPr/>
        </p:nvSpPr>
        <p:spPr>
          <a:xfrm>
            <a:off x="842960" y="2229762"/>
            <a:ext cx="5494339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Consolas" panose="020B0609020204030204" pitchFamily="49" charset="0"/>
              </a:rPr>
              <a:t>library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ieee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use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ieee.std_logic_1164.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all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use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ieee.numeric_std.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all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use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work.AXI4LITE_pac.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all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1" dirty="0">
                <a:effectLst/>
                <a:latin typeface="Consolas" panose="020B0609020204030204" pitchFamily="49" charset="0"/>
              </a:rPr>
              <a:t>entity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axi4lite</a:t>
            </a:r>
            <a:r>
              <a:rPr lang="en-US" sz="1200" b="0">
                <a:effectLst/>
                <a:latin typeface="Consolas" panose="020B0609020204030204" pitchFamily="49" charset="0"/>
              </a:rPr>
              <a:t>_s_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example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is</a:t>
            </a:r>
            <a:endParaRPr lang="en-US" sz="1200" b="0" dirty="0"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port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std_logic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   </a:t>
            </a:r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        rx_m2s 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AXI4LITE_m2s;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    rx_s2m 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AXI4LITE_s2m;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        slv_reg0_o  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 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std_logic_vector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(31 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downto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0)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);</a:t>
            </a:r>
          </a:p>
          <a:p>
            <a:r>
              <a:rPr lang="en-US" sz="12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entity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br>
              <a:rPr lang="en-US" sz="1200" b="0" dirty="0">
                <a:effectLst/>
                <a:latin typeface="Consolas" panose="020B0609020204030204" pitchFamily="49" charset="0"/>
              </a:rPr>
            </a:br>
            <a:endParaRPr lang="en-US" sz="1200" b="0" dirty="0">
              <a:effectLst/>
              <a:latin typeface="Consolas" panose="020B0609020204030204" pitchFamily="49" charset="0"/>
            </a:endParaRPr>
          </a:p>
          <a:p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76EBEC-182D-85A2-559F-9E63A6B67A66}"/>
              </a:ext>
            </a:extLst>
          </p:cNvPr>
          <p:cNvSpPr txBox="1"/>
          <p:nvPr/>
        </p:nvSpPr>
        <p:spPr>
          <a:xfrm>
            <a:off x="6775979" y="198437"/>
            <a:ext cx="5287434" cy="60016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Consolas" panose="020B0609020204030204" pitchFamily="49" charset="0"/>
              </a:rPr>
              <a:t>architecture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rtl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of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axi4lite_s_example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is</a:t>
            </a:r>
            <a:endParaRPr lang="en-US" sz="1200" b="0" dirty="0"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signal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i_slv_reg0_o :  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std_logic_vector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(31 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downto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0);</a:t>
            </a:r>
          </a:p>
          <a:p>
            <a:r>
              <a:rPr lang="en-US" sz="1200" b="1" dirty="0">
                <a:effectLst/>
                <a:latin typeface="Consolas" panose="020B0609020204030204" pitchFamily="49" charset="0"/>
              </a:rPr>
              <a:t>begin</a:t>
            </a:r>
            <a:endParaRPr lang="en-US" sz="1200" b="0" dirty="0">
              <a:effectLst/>
              <a:latin typeface="Consolas" panose="020B0609020204030204" pitchFamily="49" charset="0"/>
            </a:endParaRP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  slv_reg0_o &lt;= i_slv_reg0_o;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1" dirty="0">
                <a:effectLst/>
                <a:latin typeface="Consolas" panose="020B0609020204030204" pitchFamily="49" charset="0"/>
              </a:rPr>
              <a:t>process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is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variable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: AXI4LITE_s := AXI4LITE_s_null;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variable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rx_data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: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std_logic_vector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(31 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downto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0);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variable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: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std_logic_vector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(31 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downto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0);</a:t>
            </a:r>
          </a:p>
          <a:p>
            <a:r>
              <a:rPr lang="en-US" sz="1200" b="1" dirty="0">
                <a:effectLst/>
                <a:latin typeface="Consolas" panose="020B0609020204030204" pitchFamily="49" charset="0"/>
              </a:rPr>
              <a:t>begin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rising_edge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then</a:t>
            </a:r>
            <a:endParaRPr lang="en-US" sz="1200" b="0" dirty="0"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pull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, rx_m2s);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is_requesting_data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then</a:t>
            </a:r>
            <a:endParaRPr lang="en-US" sz="1200" b="0" dirty="0"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get_read_address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       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= x"00000000"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      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set_read_data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i_slv_reg1_o);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is_receiving_data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1" dirty="0" err="1">
                <a:effectLst/>
                <a:latin typeface="Consolas" panose="020B0609020204030204" pitchFamily="49" charset="0"/>
              </a:rPr>
              <a:t>get_write_data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rx_data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rx_addr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= x"00000000"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then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      i_slv_reg0_o &lt;=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rx_data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   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push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rx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 rx_s2m);</a:t>
            </a:r>
          </a:p>
          <a:p>
            <a:r>
              <a:rPr lang="en-US" sz="12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process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architecture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B4A64-E5CB-8A28-29F9-A4937D506910}"/>
              </a:ext>
            </a:extLst>
          </p:cNvPr>
          <p:cNvSpPr/>
          <p:nvPr/>
        </p:nvSpPr>
        <p:spPr>
          <a:xfrm>
            <a:off x="6491287" y="119063"/>
            <a:ext cx="104775" cy="159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55A7D809-5B3F-7594-CBB9-01B15CCE9284}"/>
              </a:ext>
            </a:extLst>
          </p:cNvPr>
          <p:cNvSpPr/>
          <p:nvPr/>
        </p:nvSpPr>
        <p:spPr>
          <a:xfrm rot="16200000">
            <a:off x="2843372" y="-1923893"/>
            <a:ext cx="1747522" cy="5757863"/>
          </a:xfrm>
          <a:prstGeom prst="corner">
            <a:avLst>
              <a:gd name="adj1" fmla="val 7705"/>
              <a:gd name="adj2" fmla="val 83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98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AC336-5E08-B47F-9B0B-B1DFBE196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Summay</a:t>
            </a:r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4AB2A-9CDE-E7A3-A2A6-0A825002FE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Firmware is programming</a:t>
            </a:r>
          </a:p>
          <a:p>
            <a:r>
              <a:rPr lang="en-US" dirty="0"/>
              <a:t>Abstraction &amp; encapsulation are key to clean and correct code</a:t>
            </a:r>
          </a:p>
          <a:p>
            <a:r>
              <a:rPr lang="en-US" dirty="0"/>
              <a:t>Firmware development has different constrains than other languages</a:t>
            </a:r>
          </a:p>
          <a:p>
            <a:r>
              <a:rPr lang="en-US" dirty="0"/>
              <a:t>Firmware development takes a lot longer than other languages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B7008-492B-3B25-1B29-EA5D1DFA7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16</a:t>
            </a:fld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F7AB855-812E-E2A1-BD63-24B8927354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Real-Time Systems are a key component of the readout of any detector system</a:t>
            </a:r>
          </a:p>
          <a:p>
            <a:r>
              <a:rPr lang="en-US" dirty="0"/>
              <a:t>We are using real-time systems to preform “simple” tasks fast and reliable</a:t>
            </a:r>
          </a:p>
          <a:p>
            <a:r>
              <a:rPr lang="en-US" dirty="0"/>
              <a:t>Real-Time Systems give the user clock cycle precise timing </a:t>
            </a:r>
          </a:p>
        </p:txBody>
      </p:sp>
    </p:spTree>
    <p:extLst>
      <p:ext uri="{BB962C8B-B14F-4D97-AF65-F5344CB8AC3E}">
        <p14:creationId xmlns:p14="http://schemas.microsoft.com/office/powerpoint/2010/main" val="254588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4BCA-7345-3C6E-CDCF-5BBAD3C0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Systems, FPGAs, ASICs and  HDLs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BF1F0-C349-E71F-8B63-3CB3AB6305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Real-Time Systems</a:t>
            </a:r>
          </a:p>
          <a:p>
            <a:r>
              <a:rPr lang="en-US" dirty="0"/>
              <a:t>Fixed (predictable)  time for each operations </a:t>
            </a:r>
          </a:p>
          <a:p>
            <a:pPr marL="0" indent="0">
              <a:buNone/>
            </a:pPr>
            <a:r>
              <a:rPr lang="en-US" b="1" dirty="0"/>
              <a:t>FPGA (Field-programmable gate array)</a:t>
            </a:r>
          </a:p>
          <a:p>
            <a:r>
              <a:rPr lang="en-US" dirty="0"/>
              <a:t>Integrated circuit which can be programmed after deployment (hence field-programmable)</a:t>
            </a:r>
          </a:p>
          <a:p>
            <a:r>
              <a:rPr lang="en-US" dirty="0"/>
              <a:t>Consists of logic gates that can be connected using firmware </a:t>
            </a:r>
          </a:p>
          <a:p>
            <a:r>
              <a:rPr lang="en-US" dirty="0"/>
              <a:t>Its logic can be designed with a Hardware design language</a:t>
            </a:r>
          </a:p>
          <a:p>
            <a:pPr marL="0" indent="0">
              <a:buNone/>
            </a:pPr>
            <a:r>
              <a:rPr lang="en-US" b="1" dirty="0"/>
              <a:t>ASIC (Application-specific integrated circuit)</a:t>
            </a:r>
          </a:p>
          <a:p>
            <a:r>
              <a:rPr lang="en-US" dirty="0"/>
              <a:t>Integrated circuit chip customized for a particular use, rather than intended for general-purpose use.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B8638-7B28-86CC-B7E1-057DD5C01E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HDL (Hardware description language)</a:t>
            </a:r>
          </a:p>
          <a:p>
            <a:r>
              <a:rPr lang="en-US" dirty="0"/>
              <a:t>HDLs are programming languages specialized to describe hardware systems</a:t>
            </a:r>
          </a:p>
          <a:p>
            <a:r>
              <a:rPr lang="en-US" dirty="0"/>
              <a:t>Most commonly the term HDL refers to VHDL and Verilog. </a:t>
            </a:r>
          </a:p>
          <a:p>
            <a:r>
              <a:rPr lang="en-US" dirty="0"/>
              <a:t>These languages are specially designed for describing hardware systems </a:t>
            </a:r>
          </a:p>
          <a:p>
            <a:r>
              <a:rPr lang="en-US" dirty="0"/>
              <a:t>But technically any language can be used as an HDL if there is a compiler that supports the generation Firmware (High Level synthesis) </a:t>
            </a:r>
          </a:p>
          <a:p>
            <a:r>
              <a:rPr lang="en-US" dirty="0"/>
              <a:t>And all languages (that can be simulated ) can be used to write software. </a:t>
            </a:r>
          </a:p>
          <a:p>
            <a:r>
              <a:rPr lang="en-US" dirty="0"/>
              <a:t>What makes a language a Hardware description language is the compiler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AAA21C-5A99-F8A4-96BE-6BE98C365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0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67561-3229-6BA6-D225-640FD72B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for real-time systems in Belle 2: Readout System | Trigger System 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1B318E0C-74C2-3772-F1A8-1EE9F8BE70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3702"/>
            <a:ext cx="5181600" cy="4135207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E85D5-8944-B2C5-83AF-160DE421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3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1065928-1F23-84A9-1001-90B42428B5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18759" y="2267240"/>
            <a:ext cx="6783587" cy="32534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89FA90-6076-B71C-41B2-B1F2982128FC}"/>
              </a:ext>
            </a:extLst>
          </p:cNvPr>
          <p:cNvSpPr txBox="1"/>
          <p:nvPr/>
        </p:nvSpPr>
        <p:spPr>
          <a:xfrm>
            <a:off x="5280660" y="57150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 Time Systems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0F9C0D-1FC6-CB5F-DB8D-C71F31468C72}"/>
              </a:ext>
            </a:extLst>
          </p:cNvPr>
          <p:cNvSpPr txBox="1"/>
          <p:nvPr/>
        </p:nvSpPr>
        <p:spPr>
          <a:xfrm>
            <a:off x="7840980" y="5705529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CPU Cluster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188EC0-B854-AD51-5395-6E537E1262D6}"/>
              </a:ext>
            </a:extLst>
          </p:cNvPr>
          <p:cNvSpPr/>
          <p:nvPr/>
        </p:nvSpPr>
        <p:spPr>
          <a:xfrm>
            <a:off x="7368540" y="4823460"/>
            <a:ext cx="876300" cy="167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E28514-B535-145C-C3B7-82076A94CC63}"/>
              </a:ext>
            </a:extLst>
          </p:cNvPr>
          <p:cNvSpPr/>
          <p:nvPr/>
        </p:nvSpPr>
        <p:spPr>
          <a:xfrm>
            <a:off x="10008871" y="4808220"/>
            <a:ext cx="876300" cy="167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1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129004B1-D782-0CA5-08E6-FDAA30185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0"/>
          <a:stretch/>
        </p:blipFill>
        <p:spPr>
          <a:xfrm>
            <a:off x="1175376" y="4395078"/>
            <a:ext cx="3154007" cy="2238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28402-29BE-E1A2-2E0A-614518CB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KLM Trigger Upgrade: Straight Line fit </a:t>
            </a:r>
          </a:p>
        </p:txBody>
      </p:sp>
      <p:pic>
        <p:nvPicPr>
          <p:cNvPr id="10" name="Content Placeholder 9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C4D9671C-8B84-9D43-2FBC-205999F22D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0"/>
          <a:stretch/>
        </p:blipFill>
        <p:spPr>
          <a:xfrm>
            <a:off x="1175377" y="1916941"/>
            <a:ext cx="3154007" cy="223899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F308D-2A58-6BE2-6F22-C4B401244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4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089FC2-A9AD-24D4-5E9E-546B66341305}"/>
              </a:ext>
            </a:extLst>
          </p:cNvPr>
          <p:cNvCxnSpPr>
            <a:cxnSpLocks/>
          </p:cNvCxnSpPr>
          <p:nvPr/>
        </p:nvCxnSpPr>
        <p:spPr>
          <a:xfrm flipV="1">
            <a:off x="2518741" y="1343422"/>
            <a:ext cx="1402080" cy="16613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E7D494-F3EC-70EF-240A-8DAFC00BBEE4}"/>
              </a:ext>
            </a:extLst>
          </p:cNvPr>
          <p:cNvCxnSpPr>
            <a:cxnSpLocks/>
          </p:cNvCxnSpPr>
          <p:nvPr/>
        </p:nvCxnSpPr>
        <p:spPr>
          <a:xfrm flipH="1">
            <a:off x="974421" y="3036440"/>
            <a:ext cx="1544320" cy="170276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190FA6A-CEB9-7B99-085E-A36AC79EE448}"/>
              </a:ext>
            </a:extLst>
          </p:cNvPr>
          <p:cNvCxnSpPr>
            <a:cxnSpLocks/>
          </p:cNvCxnSpPr>
          <p:nvPr/>
        </p:nvCxnSpPr>
        <p:spPr>
          <a:xfrm>
            <a:off x="2890703" y="4262039"/>
            <a:ext cx="1066718" cy="24108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298CD99A-7534-D469-5D97-E613F0D4D9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" t="6965"/>
          <a:stretch/>
        </p:blipFill>
        <p:spPr bwMode="auto">
          <a:xfrm>
            <a:off x="4539637" y="1984184"/>
            <a:ext cx="3518401" cy="241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18871BBD-1EAE-D27A-7E47-CA0DD651357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/>
          <a:stretch/>
        </p:blipFill>
        <p:spPr bwMode="auto">
          <a:xfrm>
            <a:off x="8481060" y="4077756"/>
            <a:ext cx="3616355" cy="269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5CFF78-7C33-3D99-D921-0978E2FD2E3A}"/>
              </a:ext>
            </a:extLst>
          </p:cNvPr>
          <p:cNvSpPr txBox="1"/>
          <p:nvPr/>
        </p:nvSpPr>
        <p:spPr>
          <a:xfrm rot="16200000">
            <a:off x="-299951" y="2812682"/>
            <a:ext cx="216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Signal Event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6B388C-1F0B-6FFE-E020-EFFC58AC0224}"/>
              </a:ext>
            </a:extLst>
          </p:cNvPr>
          <p:cNvSpPr txBox="1"/>
          <p:nvPr/>
        </p:nvSpPr>
        <p:spPr>
          <a:xfrm rot="16200000">
            <a:off x="-339044" y="5368769"/>
            <a:ext cx="22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Cosmic Muons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27BE07-E65F-4E58-3749-72ED9B70C4EF}"/>
              </a:ext>
            </a:extLst>
          </p:cNvPr>
          <p:cNvSpPr txBox="1"/>
          <p:nvPr/>
        </p:nvSpPr>
        <p:spPr>
          <a:xfrm>
            <a:off x="8481060" y="2015129"/>
            <a:ext cx="326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Trigger rate Goals:</a:t>
            </a:r>
          </a:p>
          <a:p>
            <a:r>
              <a:rPr lang="en-US" dirty="0"/>
              <a:t>Single Muon  ≤0.5 kHz</a:t>
            </a:r>
          </a:p>
          <a:p>
            <a:r>
              <a:rPr lang="en-US" dirty="0"/>
              <a:t>Di Muon ≤0.25 kHz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882F85-20D4-F5A4-FE4F-3482B30B562C}"/>
              </a:ext>
            </a:extLst>
          </p:cNvPr>
          <p:cNvSpPr txBox="1"/>
          <p:nvPr/>
        </p:nvSpPr>
        <p:spPr>
          <a:xfrm>
            <a:off x="4752405" y="4867321"/>
            <a:ext cx="3261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Trigger rate:</a:t>
            </a:r>
          </a:p>
          <a:p>
            <a:r>
              <a:rPr lang="en-US" dirty="0"/>
              <a:t>Cosmic Muons ~  5 kHz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80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5AB1-E600-98AC-4F4F-C710CC465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Design Languages </a:t>
            </a:r>
          </a:p>
        </p:txBody>
      </p:sp>
      <p:pic>
        <p:nvPicPr>
          <p:cNvPr id="6" name="Content Placeholder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8B511C0-F681-6E8C-10B9-1DAE097A3C9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7"/>
          <a:stretch/>
        </p:blipFill>
        <p:spPr>
          <a:xfrm>
            <a:off x="681665" y="2008505"/>
            <a:ext cx="5257122" cy="4263688"/>
          </a:xfrm>
        </p:spPr>
      </p:pic>
      <p:pic>
        <p:nvPicPr>
          <p:cNvPr id="8" name="Content Placeholder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1030D59-9842-3A9B-9B6E-ACC43CB55F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7367"/>
            <a:ext cx="5181600" cy="4071743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67B81CA-2BF0-4C37-0480-FE9473900B14}"/>
              </a:ext>
            </a:extLst>
          </p:cNvPr>
          <p:cNvSpPr/>
          <p:nvPr/>
        </p:nvSpPr>
        <p:spPr>
          <a:xfrm>
            <a:off x="6015567" y="5854700"/>
            <a:ext cx="5257122" cy="30903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A166445-4B5C-52FB-CF26-68CF9F59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438BA495-AB51-4C49-2035-9FF92402C7ED}"/>
              </a:ext>
            </a:extLst>
          </p:cNvPr>
          <p:cNvSpPr/>
          <p:nvPr/>
        </p:nvSpPr>
        <p:spPr>
          <a:xfrm>
            <a:off x="213818" y="2515846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clk</a:t>
            </a:r>
            <a:endParaRPr lang="en-US" dirty="0"/>
          </a:p>
        </p:txBody>
      </p:sp>
      <p:sp>
        <p:nvSpPr>
          <p:cNvPr id="66" name="Arrow: Chevron 65">
            <a:extLst>
              <a:ext uri="{FF2B5EF4-FFF2-40B4-BE49-F238E27FC236}">
                <a16:creationId xmlns:a16="http://schemas.microsoft.com/office/drawing/2014/main" id="{FC2BDFC7-3CD2-4A09-1D25-DDE45484FACB}"/>
              </a:ext>
            </a:extLst>
          </p:cNvPr>
          <p:cNvSpPr/>
          <p:nvPr/>
        </p:nvSpPr>
        <p:spPr>
          <a:xfrm>
            <a:off x="1790700" y="2515846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B493234-2F8D-E506-3B62-8B891693520A}"/>
              </a:ext>
            </a:extLst>
          </p:cNvPr>
          <p:cNvSpPr/>
          <p:nvPr/>
        </p:nvSpPr>
        <p:spPr>
          <a:xfrm>
            <a:off x="213818" y="6441228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Tf_data_ready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4731EA-BCD7-67D1-614E-A85E884E093D}"/>
              </a:ext>
            </a:extLst>
          </p:cNvPr>
          <p:cNvSpPr/>
          <p:nvPr/>
        </p:nvSpPr>
        <p:spPr>
          <a:xfrm>
            <a:off x="213818" y="2840513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Data_in</a:t>
            </a: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75D713-B882-6C1B-696F-B63A3E534D9B}"/>
              </a:ext>
            </a:extLst>
          </p:cNvPr>
          <p:cNvSpPr/>
          <p:nvPr/>
        </p:nvSpPr>
        <p:spPr>
          <a:xfrm>
            <a:off x="213818" y="3166585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Data_in_valid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6BF1DC0-F850-2F48-760E-36F3DE3EAC00}"/>
              </a:ext>
            </a:extLst>
          </p:cNvPr>
          <p:cNvSpPr/>
          <p:nvPr/>
        </p:nvSpPr>
        <p:spPr>
          <a:xfrm>
            <a:off x="213818" y="3492657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Data_in_ready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28C1A3-4CD4-279A-671F-FF0C617D81DC}"/>
              </a:ext>
            </a:extLst>
          </p:cNvPr>
          <p:cNvSpPr/>
          <p:nvPr/>
        </p:nvSpPr>
        <p:spPr>
          <a:xfrm>
            <a:off x="213818" y="3818730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Fifo_data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C3048BB-F45A-BB1C-D2F6-C5DBD0602DCD}"/>
              </a:ext>
            </a:extLst>
          </p:cNvPr>
          <p:cNvSpPr/>
          <p:nvPr/>
        </p:nvSpPr>
        <p:spPr>
          <a:xfrm>
            <a:off x="213818" y="4144803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Fifo_data_valid</a:t>
            </a:r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6A054B-6DE6-2D9A-5A86-A72DFBFEB01E}"/>
              </a:ext>
            </a:extLst>
          </p:cNvPr>
          <p:cNvSpPr/>
          <p:nvPr/>
        </p:nvSpPr>
        <p:spPr>
          <a:xfrm>
            <a:off x="213818" y="4470876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Fifo_data_ready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0139AD5-9AE1-AB2A-C09B-493F70C1C4C8}"/>
              </a:ext>
            </a:extLst>
          </p:cNvPr>
          <p:cNvSpPr/>
          <p:nvPr/>
        </p:nvSpPr>
        <p:spPr>
          <a:xfrm>
            <a:off x="213818" y="4796949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Filter_data</a:t>
            </a: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84D5E3E-EB44-0282-F7D8-E559D4970AF2}"/>
              </a:ext>
            </a:extLst>
          </p:cNvPr>
          <p:cNvSpPr/>
          <p:nvPr/>
        </p:nvSpPr>
        <p:spPr>
          <a:xfrm>
            <a:off x="213818" y="5123022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Filter_data_valid</a:t>
            </a: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9C24DD-6542-5A38-5E10-0A2D2D4605F5}"/>
              </a:ext>
            </a:extLst>
          </p:cNvPr>
          <p:cNvSpPr/>
          <p:nvPr/>
        </p:nvSpPr>
        <p:spPr>
          <a:xfrm>
            <a:off x="213818" y="5449095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Filter_data_ready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7D0D4C3-EC5B-26A2-1B7A-F5D7F14737D9}"/>
              </a:ext>
            </a:extLst>
          </p:cNvPr>
          <p:cNvSpPr/>
          <p:nvPr/>
        </p:nvSpPr>
        <p:spPr>
          <a:xfrm>
            <a:off x="213818" y="5775168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tf_data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E45F7A-13A4-7F95-37EB-4B4984B73CEE}"/>
              </a:ext>
            </a:extLst>
          </p:cNvPr>
          <p:cNvSpPr/>
          <p:nvPr/>
        </p:nvSpPr>
        <p:spPr>
          <a:xfrm>
            <a:off x="213818" y="6101238"/>
            <a:ext cx="5842000" cy="2264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Tf_data_valid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08F26-6C5F-95CC-3619-73170BD2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Abstraction Levels of Firmware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0D31C3-23AF-FEFD-6C34-C8F9E935035A}"/>
              </a:ext>
            </a:extLst>
          </p:cNvPr>
          <p:cNvSpPr/>
          <p:nvPr/>
        </p:nvSpPr>
        <p:spPr>
          <a:xfrm rot="16200000">
            <a:off x="121738" y="4412481"/>
            <a:ext cx="4246826" cy="359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FIFO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E36490-80BC-215B-2FA4-24DB81CBDE84}"/>
              </a:ext>
            </a:extLst>
          </p:cNvPr>
          <p:cNvSpPr/>
          <p:nvPr/>
        </p:nvSpPr>
        <p:spPr>
          <a:xfrm rot="16200000">
            <a:off x="1303079" y="4418143"/>
            <a:ext cx="4246827" cy="359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41BF0-D0A2-23DA-BA33-289D6CA412C7}"/>
              </a:ext>
            </a:extLst>
          </p:cNvPr>
          <p:cNvSpPr/>
          <p:nvPr/>
        </p:nvSpPr>
        <p:spPr>
          <a:xfrm rot="16200000">
            <a:off x="2610825" y="4418144"/>
            <a:ext cx="4246827" cy="359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E42532-5E86-5E97-9ACD-47C9F9238612}"/>
              </a:ext>
            </a:extLst>
          </p:cNvPr>
          <p:cNvSpPr/>
          <p:nvPr/>
        </p:nvSpPr>
        <p:spPr>
          <a:xfrm rot="16200000">
            <a:off x="3819920" y="4398273"/>
            <a:ext cx="4191319" cy="359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Ethernet Output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8541A6-51CA-29DC-D968-A9DF26420B99}"/>
              </a:ext>
            </a:extLst>
          </p:cNvPr>
          <p:cNvSpPr txBox="1"/>
          <p:nvPr/>
        </p:nvSpPr>
        <p:spPr>
          <a:xfrm>
            <a:off x="6527812" y="2995082"/>
            <a:ext cx="52493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process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is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variable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axRX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:  axiStream_32_s := axiStream_32_s_null;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variable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axTX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:  axiStream_32_m:= axiStream_32_m_null;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variable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buff :  STD_LOGIC_VECTOR(31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downto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0) := (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others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=&gt; '0');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begin</a:t>
            </a:r>
            <a:endParaRPr lang="en-US" sz="1000" b="0" dirty="0"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rising_edge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then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pull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axRX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, rx_m2s);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pull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axTX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, tx_s2m);</a:t>
            </a:r>
          </a:p>
          <a:p>
            <a:br>
              <a:rPr lang="en-US" sz="1000" b="0" dirty="0"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isReceivingData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axRX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) and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ready_to_send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axTX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then</a:t>
            </a:r>
            <a:endParaRPr lang="en-US" sz="1000" b="0" dirty="0">
              <a:effectLst/>
              <a:latin typeface="Consolas" panose="020B0609020204030204" pitchFamily="49" charset="0"/>
            </a:endParaRPr>
          </a:p>
          <a:p>
            <a:br>
              <a:rPr lang="en-US" sz="1000" b="0" dirty="0"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effectLst/>
                <a:latin typeface="Consolas" panose="020B0609020204030204" pitchFamily="49" charset="0"/>
              </a:rPr>
              <a:t>         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read_data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axRX,buff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buff &gt; 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min_Value</a:t>
            </a:r>
            <a:r>
              <a:rPr lang="en-US" sz="1000" dirty="0">
                <a:latin typeface="Consolas" panose="020B0609020204030204" pitchFamily="49" charset="0"/>
              </a:rPr>
              <a:t> and buff &lt; </a:t>
            </a:r>
            <a:r>
              <a:rPr lang="en-US" sz="1000" dirty="0" err="1">
                <a:latin typeface="Consolas" panose="020B0609020204030204" pitchFamily="49" charset="0"/>
              </a:rPr>
              <a:t>max_value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then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send_data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axTX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, buff);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000" b="0" dirty="0"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push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axTX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, tx_m2s);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push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axRX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, rx_s2m);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process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000" b="0" dirty="0">
                <a:effectLst/>
                <a:latin typeface="Consolas" panose="020B0609020204030204" pitchFamily="49" charset="0"/>
              </a:rPr>
            </a:br>
            <a:endParaRPr lang="en-US" sz="10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20AF9E-FC3A-8EBB-0362-111600A265FF}"/>
              </a:ext>
            </a:extLst>
          </p:cNvPr>
          <p:cNvSpPr/>
          <p:nvPr/>
        </p:nvSpPr>
        <p:spPr>
          <a:xfrm>
            <a:off x="6741579" y="2755635"/>
            <a:ext cx="4921253" cy="359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Filter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4423B58-97D4-98B9-81BD-0B3A01E30FAF}"/>
              </a:ext>
            </a:extLst>
          </p:cNvPr>
          <p:cNvSpPr/>
          <p:nvPr/>
        </p:nvSpPr>
        <p:spPr>
          <a:xfrm>
            <a:off x="838200" y="1903808"/>
            <a:ext cx="5048250" cy="4741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Model/Entity/Block Level of Abstraction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03652F-B3CE-A95F-54F1-4FE4A45CA14A}"/>
              </a:ext>
            </a:extLst>
          </p:cNvPr>
          <p:cNvSpPr/>
          <p:nvPr/>
        </p:nvSpPr>
        <p:spPr>
          <a:xfrm>
            <a:off x="6421967" y="1903808"/>
            <a:ext cx="4931833" cy="4741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Process/Logic Level of Abstraction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E88B69-2436-CE2A-8A03-A2A9C59D7F86}"/>
              </a:ext>
            </a:extLst>
          </p:cNvPr>
          <p:cNvSpPr/>
          <p:nvPr/>
        </p:nvSpPr>
        <p:spPr>
          <a:xfrm>
            <a:off x="6135175" y="1892299"/>
            <a:ext cx="84667" cy="46778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EACA1461-BFF8-0571-68C9-BAC69F18E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6</a:t>
            </a:fld>
            <a:endParaRPr lang="en-US"/>
          </a:p>
        </p:txBody>
      </p:sp>
      <p:sp>
        <p:nvSpPr>
          <p:cNvPr id="43" name="Arrow: Chevron 42">
            <a:extLst>
              <a:ext uri="{FF2B5EF4-FFF2-40B4-BE49-F238E27FC236}">
                <a16:creationId xmlns:a16="http://schemas.microsoft.com/office/drawing/2014/main" id="{569CD24E-35D9-A8E8-94FD-87774E4E352C}"/>
              </a:ext>
            </a:extLst>
          </p:cNvPr>
          <p:cNvSpPr/>
          <p:nvPr/>
        </p:nvSpPr>
        <p:spPr>
          <a:xfrm>
            <a:off x="1790700" y="2840513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Chevron 43">
            <a:extLst>
              <a:ext uri="{FF2B5EF4-FFF2-40B4-BE49-F238E27FC236}">
                <a16:creationId xmlns:a16="http://schemas.microsoft.com/office/drawing/2014/main" id="{4BA1C31B-62FA-9BC6-1773-E2168FB38224}"/>
              </a:ext>
            </a:extLst>
          </p:cNvPr>
          <p:cNvSpPr/>
          <p:nvPr/>
        </p:nvSpPr>
        <p:spPr>
          <a:xfrm>
            <a:off x="1784254" y="3164203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Arrow: Chevron 44">
            <a:extLst>
              <a:ext uri="{FF2B5EF4-FFF2-40B4-BE49-F238E27FC236}">
                <a16:creationId xmlns:a16="http://schemas.microsoft.com/office/drawing/2014/main" id="{221FFED2-7DA5-79A6-8951-E297C342652B}"/>
              </a:ext>
            </a:extLst>
          </p:cNvPr>
          <p:cNvSpPr/>
          <p:nvPr/>
        </p:nvSpPr>
        <p:spPr>
          <a:xfrm rot="10800000">
            <a:off x="1781105" y="3481545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Arrow: Chevron 45">
            <a:extLst>
              <a:ext uri="{FF2B5EF4-FFF2-40B4-BE49-F238E27FC236}">
                <a16:creationId xmlns:a16="http://schemas.microsoft.com/office/drawing/2014/main" id="{227C953E-5C31-F8AA-6DF2-062CEB9AD77B}"/>
              </a:ext>
            </a:extLst>
          </p:cNvPr>
          <p:cNvSpPr/>
          <p:nvPr/>
        </p:nvSpPr>
        <p:spPr>
          <a:xfrm>
            <a:off x="2464413" y="3813381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Arrow: Chevron 46">
            <a:extLst>
              <a:ext uri="{FF2B5EF4-FFF2-40B4-BE49-F238E27FC236}">
                <a16:creationId xmlns:a16="http://schemas.microsoft.com/office/drawing/2014/main" id="{3A49C986-1CE6-3AFC-8008-8A23C0781B14}"/>
              </a:ext>
            </a:extLst>
          </p:cNvPr>
          <p:cNvSpPr/>
          <p:nvPr/>
        </p:nvSpPr>
        <p:spPr>
          <a:xfrm>
            <a:off x="2471192" y="4144800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Arrow: Chevron 47">
            <a:extLst>
              <a:ext uri="{FF2B5EF4-FFF2-40B4-BE49-F238E27FC236}">
                <a16:creationId xmlns:a16="http://schemas.microsoft.com/office/drawing/2014/main" id="{9304F90E-FD60-F10C-CACF-626DBFDFF700}"/>
              </a:ext>
            </a:extLst>
          </p:cNvPr>
          <p:cNvSpPr/>
          <p:nvPr/>
        </p:nvSpPr>
        <p:spPr>
          <a:xfrm rot="10800000">
            <a:off x="2937659" y="4481771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Arrow: Chevron 48">
            <a:extLst>
              <a:ext uri="{FF2B5EF4-FFF2-40B4-BE49-F238E27FC236}">
                <a16:creationId xmlns:a16="http://schemas.microsoft.com/office/drawing/2014/main" id="{0C17CCE5-CB79-A0E2-17D8-1ED4C7CA225A}"/>
              </a:ext>
            </a:extLst>
          </p:cNvPr>
          <p:cNvSpPr/>
          <p:nvPr/>
        </p:nvSpPr>
        <p:spPr>
          <a:xfrm rot="10800000">
            <a:off x="2414116" y="4470869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0206CFB7-9CBC-81F3-6B80-02E286CE430A}"/>
              </a:ext>
            </a:extLst>
          </p:cNvPr>
          <p:cNvSpPr/>
          <p:nvPr/>
        </p:nvSpPr>
        <p:spPr>
          <a:xfrm>
            <a:off x="3654960" y="4796942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CDFF8D57-4814-58D8-A468-C2F650CB3072}"/>
              </a:ext>
            </a:extLst>
          </p:cNvPr>
          <p:cNvSpPr/>
          <p:nvPr/>
        </p:nvSpPr>
        <p:spPr>
          <a:xfrm>
            <a:off x="3664881" y="5130962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410C0613-90C9-884E-E986-56365FA044FE}"/>
              </a:ext>
            </a:extLst>
          </p:cNvPr>
          <p:cNvSpPr/>
          <p:nvPr/>
        </p:nvSpPr>
        <p:spPr>
          <a:xfrm rot="10800000">
            <a:off x="3662401" y="5439227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97248C4D-7F05-DC5F-8036-ACE5A2DBDBE1}"/>
              </a:ext>
            </a:extLst>
          </p:cNvPr>
          <p:cNvSpPr/>
          <p:nvPr/>
        </p:nvSpPr>
        <p:spPr>
          <a:xfrm rot="10800000">
            <a:off x="4241586" y="5437983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Arrow: Chevron 53">
            <a:extLst>
              <a:ext uri="{FF2B5EF4-FFF2-40B4-BE49-F238E27FC236}">
                <a16:creationId xmlns:a16="http://schemas.microsoft.com/office/drawing/2014/main" id="{739937E4-616C-6D23-98FE-E1819D78E0FF}"/>
              </a:ext>
            </a:extLst>
          </p:cNvPr>
          <p:cNvSpPr/>
          <p:nvPr/>
        </p:nvSpPr>
        <p:spPr>
          <a:xfrm>
            <a:off x="3017391" y="3817324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Arrow: Chevron 54">
            <a:extLst>
              <a:ext uri="{FF2B5EF4-FFF2-40B4-BE49-F238E27FC236}">
                <a16:creationId xmlns:a16="http://schemas.microsoft.com/office/drawing/2014/main" id="{FF3B7622-99C2-BE00-20E8-CE0F01F6FB00}"/>
              </a:ext>
            </a:extLst>
          </p:cNvPr>
          <p:cNvSpPr/>
          <p:nvPr/>
        </p:nvSpPr>
        <p:spPr>
          <a:xfrm>
            <a:off x="3001792" y="4144800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Arrow: Chevron 55">
            <a:extLst>
              <a:ext uri="{FF2B5EF4-FFF2-40B4-BE49-F238E27FC236}">
                <a16:creationId xmlns:a16="http://schemas.microsoft.com/office/drawing/2014/main" id="{0A67C5C2-7C3A-E9B4-0EC9-757766E54B69}"/>
              </a:ext>
            </a:extLst>
          </p:cNvPr>
          <p:cNvSpPr/>
          <p:nvPr/>
        </p:nvSpPr>
        <p:spPr>
          <a:xfrm>
            <a:off x="4289069" y="4793050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Arrow: Chevron 56">
            <a:extLst>
              <a:ext uri="{FF2B5EF4-FFF2-40B4-BE49-F238E27FC236}">
                <a16:creationId xmlns:a16="http://schemas.microsoft.com/office/drawing/2014/main" id="{6025098E-ECB1-99DE-13F0-A47070273ECE}"/>
              </a:ext>
            </a:extLst>
          </p:cNvPr>
          <p:cNvSpPr/>
          <p:nvPr/>
        </p:nvSpPr>
        <p:spPr>
          <a:xfrm>
            <a:off x="4270916" y="5130406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Arrow: Chevron 57">
            <a:extLst>
              <a:ext uri="{FF2B5EF4-FFF2-40B4-BE49-F238E27FC236}">
                <a16:creationId xmlns:a16="http://schemas.microsoft.com/office/drawing/2014/main" id="{62A0A9FB-2676-DD5B-54D9-FB696D637A14}"/>
              </a:ext>
            </a:extLst>
          </p:cNvPr>
          <p:cNvSpPr/>
          <p:nvPr/>
        </p:nvSpPr>
        <p:spPr>
          <a:xfrm>
            <a:off x="5000944" y="5775165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Arrow: Chevron 58">
            <a:extLst>
              <a:ext uri="{FF2B5EF4-FFF2-40B4-BE49-F238E27FC236}">
                <a16:creationId xmlns:a16="http://schemas.microsoft.com/office/drawing/2014/main" id="{9F44F0D8-7BB6-E366-BAAF-FA47BDDDCA1E}"/>
              </a:ext>
            </a:extLst>
          </p:cNvPr>
          <p:cNvSpPr/>
          <p:nvPr/>
        </p:nvSpPr>
        <p:spPr>
          <a:xfrm>
            <a:off x="5012937" y="6101239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Arrow: Chevron 60">
            <a:extLst>
              <a:ext uri="{FF2B5EF4-FFF2-40B4-BE49-F238E27FC236}">
                <a16:creationId xmlns:a16="http://schemas.microsoft.com/office/drawing/2014/main" id="{F29FD7D6-1AF8-8FA1-4C2A-3F7118B1810A}"/>
              </a:ext>
            </a:extLst>
          </p:cNvPr>
          <p:cNvSpPr/>
          <p:nvPr/>
        </p:nvSpPr>
        <p:spPr>
          <a:xfrm rot="10800000">
            <a:off x="4972627" y="6441228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Arrow: Chevron 61">
            <a:extLst>
              <a:ext uri="{FF2B5EF4-FFF2-40B4-BE49-F238E27FC236}">
                <a16:creationId xmlns:a16="http://schemas.microsoft.com/office/drawing/2014/main" id="{EC59D683-759A-5855-D6BC-7374F531450A}"/>
              </a:ext>
            </a:extLst>
          </p:cNvPr>
          <p:cNvSpPr/>
          <p:nvPr/>
        </p:nvSpPr>
        <p:spPr>
          <a:xfrm rot="10800000">
            <a:off x="5431143" y="6430116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row: Chevron 62">
            <a:extLst>
              <a:ext uri="{FF2B5EF4-FFF2-40B4-BE49-F238E27FC236}">
                <a16:creationId xmlns:a16="http://schemas.microsoft.com/office/drawing/2014/main" id="{4B318488-D87A-E354-E87E-E864ADB8F80D}"/>
              </a:ext>
            </a:extLst>
          </p:cNvPr>
          <p:cNvSpPr/>
          <p:nvPr/>
        </p:nvSpPr>
        <p:spPr>
          <a:xfrm>
            <a:off x="5458024" y="5782076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Arrow: Chevron 63">
            <a:extLst>
              <a:ext uri="{FF2B5EF4-FFF2-40B4-BE49-F238E27FC236}">
                <a16:creationId xmlns:a16="http://schemas.microsoft.com/office/drawing/2014/main" id="{48BF4711-0CFA-6DF1-17D9-CA893737BE72}"/>
              </a:ext>
            </a:extLst>
          </p:cNvPr>
          <p:cNvSpPr/>
          <p:nvPr/>
        </p:nvSpPr>
        <p:spPr>
          <a:xfrm>
            <a:off x="5433265" y="6101238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Arrow: Chevron 66">
            <a:extLst>
              <a:ext uri="{FF2B5EF4-FFF2-40B4-BE49-F238E27FC236}">
                <a16:creationId xmlns:a16="http://schemas.microsoft.com/office/drawing/2014/main" id="{3AF0AA06-1EB4-E8C7-8080-CC388C076687}"/>
              </a:ext>
            </a:extLst>
          </p:cNvPr>
          <p:cNvSpPr/>
          <p:nvPr/>
        </p:nvSpPr>
        <p:spPr>
          <a:xfrm>
            <a:off x="2996523" y="2515845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Arrow: Chevron 67">
            <a:extLst>
              <a:ext uri="{FF2B5EF4-FFF2-40B4-BE49-F238E27FC236}">
                <a16:creationId xmlns:a16="http://schemas.microsoft.com/office/drawing/2014/main" id="{5681C53C-DC2D-4678-5567-BDCA3D58E918}"/>
              </a:ext>
            </a:extLst>
          </p:cNvPr>
          <p:cNvSpPr/>
          <p:nvPr/>
        </p:nvSpPr>
        <p:spPr>
          <a:xfrm>
            <a:off x="4298076" y="2515844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Arrow: Chevron 68">
            <a:extLst>
              <a:ext uri="{FF2B5EF4-FFF2-40B4-BE49-F238E27FC236}">
                <a16:creationId xmlns:a16="http://schemas.microsoft.com/office/drawing/2014/main" id="{49DCCB7D-BDDE-C75C-7566-A27C17F29985}"/>
              </a:ext>
            </a:extLst>
          </p:cNvPr>
          <p:cNvSpPr/>
          <p:nvPr/>
        </p:nvSpPr>
        <p:spPr>
          <a:xfrm>
            <a:off x="5458024" y="2511326"/>
            <a:ext cx="234854" cy="22648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8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1E8F-E0D0-4B8A-1E4B-B2421A3B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just like Strip Board Prototyping</a:t>
            </a:r>
          </a:p>
        </p:txBody>
      </p:sp>
      <p:pic>
        <p:nvPicPr>
          <p:cNvPr id="13" name="Content Placeholder 12" descr="A picture containing text, circuit, electronics&#10;&#10;Description automatically generated">
            <a:extLst>
              <a:ext uri="{FF2B5EF4-FFF2-40B4-BE49-F238E27FC236}">
                <a16:creationId xmlns:a16="http://schemas.microsoft.com/office/drawing/2014/main" id="{C5269BFD-9499-2143-DD00-0CF9998807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055999"/>
            <a:ext cx="3512594" cy="214268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F1C12-976D-2955-D2DA-44CCE97AF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7</a:t>
            </a:fld>
            <a:endParaRPr lang="en-US"/>
          </a:p>
        </p:txBody>
      </p:sp>
      <p:pic>
        <p:nvPicPr>
          <p:cNvPr id="11" name="Content Placeholder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ED9E19D-2A44-D641-381F-82BA3023CE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0" y="1933607"/>
            <a:ext cx="3557044" cy="2054193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C18990-9F3B-B946-2DED-34A4F3D73AC2}"/>
              </a:ext>
            </a:extLst>
          </p:cNvPr>
          <p:cNvSpPr txBox="1"/>
          <p:nvPr/>
        </p:nvSpPr>
        <p:spPr>
          <a:xfrm>
            <a:off x="-41274" y="6390539"/>
            <a:ext cx="72453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4"/>
              </a:rPr>
              <a:t>https://www.nutsvolts.com/magazine/article/june2013_Dratwa</a:t>
            </a:r>
            <a:endParaRPr lang="en-US" sz="1050" dirty="0"/>
          </a:p>
          <a:p>
            <a:r>
              <a:rPr lang="en-US" sz="1050" dirty="0">
                <a:hlinkClick r:id="rId5"/>
              </a:rPr>
              <a:t>https://electronics.stackexchange.com/questions/176233/best-solution-for-compact-wiring-on-stripboard</a:t>
            </a:r>
            <a:endParaRPr lang="en-US" sz="1050" dirty="0"/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384079B-0FF3-6DDF-A51C-457ACAC168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99" y="2019700"/>
            <a:ext cx="5666101" cy="424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77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DF3A-59EF-1B40-3D7A-CF2181101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Model/Entity/Block Level of Abstraction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C025C-BA19-E3F6-4051-D7248B042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D548A-F29D-A872-5DCC-D2E56C89209C}"/>
              </a:ext>
            </a:extLst>
          </p:cNvPr>
          <p:cNvSpPr txBox="1"/>
          <p:nvPr/>
        </p:nvSpPr>
        <p:spPr>
          <a:xfrm>
            <a:off x="838197" y="2400977"/>
            <a:ext cx="50482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Consolas" panose="020B0609020204030204" pitchFamily="49" charset="0"/>
              </a:rPr>
              <a:t>entity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Filter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is 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generic (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	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min_Value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: integer;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max_value</a:t>
            </a:r>
            <a:r>
              <a:rPr lang="en-US" sz="1200" dirty="0">
                <a:latin typeface="Consolas" panose="020B0609020204030204" pitchFamily="49" charset="0"/>
              </a:rPr>
              <a:t> : integer</a:t>
            </a:r>
            <a:endParaRPr lang="en-US" sz="1200" b="0" dirty="0">
              <a:effectLst/>
              <a:latin typeface="Consolas" panose="020B0609020204030204" pitchFamily="49" charset="0"/>
            </a:endParaRPr>
          </a:p>
          <a:p>
            <a:r>
              <a:rPr lang="en-US" sz="1200" b="1" dirty="0">
                <a:effectLst/>
                <a:latin typeface="Consolas" panose="020B0609020204030204" pitchFamily="49" charset="0"/>
              </a:rPr>
              <a:t>  );</a:t>
            </a:r>
            <a:br>
              <a:rPr lang="en-US" sz="1200" b="1" dirty="0">
                <a:effectLst/>
                <a:latin typeface="Consolas" panose="020B0609020204030204" pitchFamily="49" charset="0"/>
              </a:rPr>
            </a:br>
            <a:r>
              <a:rPr lang="en-US" sz="1200" b="1" dirty="0">
                <a:effectLst/>
                <a:latin typeface="Consolas" panose="020B0609020204030204" pitchFamily="49" charset="0"/>
              </a:rPr>
              <a:t>  port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   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in 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std_logic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    rx_m2s 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 axiStream_32_m2s;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rx_s2m 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axiStream_32_s2m;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    tx_m2s 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out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 axiStream_32_m2s;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tx_s2m 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in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  axiStream_32_s2m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  );</a:t>
            </a:r>
          </a:p>
          <a:p>
            <a:r>
              <a:rPr lang="en-US" sz="12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entity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;</a:t>
            </a:r>
          </a:p>
          <a:p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EFC8D-A82B-19A1-B989-CCED3495405A}"/>
              </a:ext>
            </a:extLst>
          </p:cNvPr>
          <p:cNvSpPr/>
          <p:nvPr/>
        </p:nvSpPr>
        <p:spPr>
          <a:xfrm>
            <a:off x="838199" y="1882512"/>
            <a:ext cx="5048250" cy="4741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Model/Entity/Block Declaration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03002A-C47E-240C-C277-16DAC05BF4BF}"/>
              </a:ext>
            </a:extLst>
          </p:cNvPr>
          <p:cNvSpPr/>
          <p:nvPr/>
        </p:nvSpPr>
        <p:spPr>
          <a:xfrm>
            <a:off x="6305552" y="1882512"/>
            <a:ext cx="5048250" cy="4741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Model/Entity/Block Instantiation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0AEAB3-1EFF-168E-779A-8AD472AB9AB4}"/>
              </a:ext>
            </a:extLst>
          </p:cNvPr>
          <p:cNvSpPr txBox="1"/>
          <p:nvPr/>
        </p:nvSpPr>
        <p:spPr>
          <a:xfrm>
            <a:off x="6305552" y="2338272"/>
            <a:ext cx="536574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effectLst/>
                <a:latin typeface="Consolas" panose="020B0609020204030204" pitchFamily="49" charset="0"/>
              </a:rPr>
              <a:t>  u_filter1 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entity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work.Filter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generic map(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min_Value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=&gt; 10 , </a:t>
            </a:r>
            <a:r>
              <a:rPr lang="en-US" sz="1200" dirty="0" err="1">
                <a:latin typeface="Consolas" panose="020B0609020204030204" pitchFamily="49" charset="0"/>
              </a:rPr>
              <a:t>max_value</a:t>
            </a:r>
            <a:r>
              <a:rPr lang="en-US" sz="1200" dirty="0">
                <a:latin typeface="Consolas" panose="020B0609020204030204" pitchFamily="49" charset="0"/>
              </a:rPr>
              <a:t> =&gt; 100000</a:t>
            </a:r>
            <a:endParaRPr lang="en-US" sz="1200" b="0" dirty="0">
              <a:effectLst/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port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map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=&gt;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    rx_m2s =&gt; rx_m2s,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rx_s2m =&gt; rx_s2m,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    tx_m2s =&gt; u_filter1_tx_m2s,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tx_s2m =&gt; u_filter1_tx_s2m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);</a:t>
            </a:r>
          </a:p>
          <a:p>
            <a:endParaRPr lang="en-US" sz="1200" b="0" dirty="0">
              <a:effectLst/>
              <a:latin typeface="Consolas" panose="020B0609020204030204" pitchFamily="49" charset="0"/>
            </a:endParaRP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u_filter2 :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entity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work.Filter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generic map(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min_Value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=&gt; 100 ,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 err="1">
                <a:latin typeface="Consolas" panose="020B0609020204030204" pitchFamily="49" charset="0"/>
              </a:rPr>
              <a:t>max_value</a:t>
            </a:r>
            <a:r>
              <a:rPr lang="en-US" sz="1200" dirty="0">
                <a:latin typeface="Consolas" panose="020B0609020204030204" pitchFamily="49" charset="0"/>
              </a:rPr>
              <a:t>  =&gt; 500</a:t>
            </a:r>
            <a:endParaRPr lang="en-US" sz="1200" b="0" dirty="0">
              <a:effectLst/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  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port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200" b="1" dirty="0">
                <a:effectLst/>
                <a:latin typeface="Consolas" panose="020B0609020204030204" pitchFamily="49" charset="0"/>
              </a:rPr>
              <a:t>map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(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 =&gt;</a:t>
            </a:r>
            <a:r>
              <a:rPr lang="en-US" sz="12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200" b="0" dirty="0">
                <a:effectLst/>
                <a:latin typeface="Consolas" panose="020B0609020204030204" pitchFamily="49" charset="0"/>
              </a:rPr>
              <a:t>,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    rx_m2s =&gt; u_filter1_tx_m2s,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rx_s2m =&gt; u_filter1_tx_s2m,</a:t>
            </a:r>
          </a:p>
          <a:p>
            <a:br>
              <a:rPr lang="en-US" sz="1200" b="0" dirty="0">
                <a:effectLst/>
                <a:latin typeface="Consolas" panose="020B0609020204030204" pitchFamily="49" charset="0"/>
              </a:rPr>
            </a:br>
            <a:r>
              <a:rPr lang="en-US" sz="1200" b="0" dirty="0">
                <a:effectLst/>
                <a:latin typeface="Consolas" panose="020B0609020204030204" pitchFamily="49" charset="0"/>
              </a:rPr>
              <a:t>    tx_m2s =&gt; tx_m2s,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  tx_s2m =&gt; tx_s2m</a:t>
            </a:r>
          </a:p>
          <a:p>
            <a:r>
              <a:rPr lang="en-US" sz="1200" b="0" dirty="0">
                <a:effectLst/>
                <a:latin typeface="Consolas" panose="020B0609020204030204" pitchFamily="49" charset="0"/>
              </a:rPr>
              <a:t>  );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AC1A08-BD64-CCC0-B055-223921AEE69F}"/>
              </a:ext>
            </a:extLst>
          </p:cNvPr>
          <p:cNvSpPr/>
          <p:nvPr/>
        </p:nvSpPr>
        <p:spPr>
          <a:xfrm>
            <a:off x="6053667" y="1882512"/>
            <a:ext cx="84667" cy="46778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844EAF-4E2E-DF73-25F2-F6DBFFC650A0}"/>
              </a:ext>
            </a:extLst>
          </p:cNvPr>
          <p:cNvSpPr/>
          <p:nvPr/>
        </p:nvSpPr>
        <p:spPr>
          <a:xfrm>
            <a:off x="7543800" y="3810000"/>
            <a:ext cx="1495425" cy="474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657F0A-21DE-586D-8FDD-5395E6420F8B}"/>
              </a:ext>
            </a:extLst>
          </p:cNvPr>
          <p:cNvSpPr/>
          <p:nvPr/>
        </p:nvSpPr>
        <p:spPr>
          <a:xfrm>
            <a:off x="7543800" y="5417271"/>
            <a:ext cx="1495425" cy="47413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509819B-D8F1-F323-C965-C33A23DE79FF}"/>
              </a:ext>
            </a:extLst>
          </p:cNvPr>
          <p:cNvCxnSpPr>
            <a:stCxn id="9" idx="3"/>
            <a:endCxn id="12" idx="3"/>
          </p:cNvCxnSpPr>
          <p:nvPr/>
        </p:nvCxnSpPr>
        <p:spPr>
          <a:xfrm>
            <a:off x="9039225" y="4047067"/>
            <a:ext cx="12700" cy="1607271"/>
          </a:xfrm>
          <a:prstGeom prst="bentConnector3">
            <a:avLst>
              <a:gd name="adj1" fmla="val 12525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EC1FF91-EA1C-AB2C-3426-8B201A998268}"/>
              </a:ext>
            </a:extLst>
          </p:cNvPr>
          <p:cNvSpPr txBox="1"/>
          <p:nvPr/>
        </p:nvSpPr>
        <p:spPr>
          <a:xfrm>
            <a:off x="9266238" y="3677734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Wire Connection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85438A-92FF-E463-7826-5909FD200298}"/>
              </a:ext>
            </a:extLst>
          </p:cNvPr>
          <p:cNvSpPr/>
          <p:nvPr/>
        </p:nvSpPr>
        <p:spPr>
          <a:xfrm>
            <a:off x="7510462" y="3297909"/>
            <a:ext cx="78105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6894D673-1C43-EEC3-9913-F796F4A6F213}"/>
              </a:ext>
            </a:extLst>
          </p:cNvPr>
          <p:cNvCxnSpPr>
            <a:endCxn id="20" idx="3"/>
          </p:cNvCxnSpPr>
          <p:nvPr/>
        </p:nvCxnSpPr>
        <p:spPr>
          <a:xfrm rot="5400000">
            <a:off x="8271869" y="2600919"/>
            <a:ext cx="901300" cy="8620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0FA441F-12A0-C89F-2514-4EA9E82E33B9}"/>
              </a:ext>
            </a:extLst>
          </p:cNvPr>
          <p:cNvSpPr/>
          <p:nvPr/>
        </p:nvSpPr>
        <p:spPr>
          <a:xfrm>
            <a:off x="7510462" y="6067425"/>
            <a:ext cx="781050" cy="365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07F518F2-79F0-DBBC-7A03-6D54249BDF1E}"/>
              </a:ext>
            </a:extLst>
          </p:cNvPr>
          <p:cNvCxnSpPr>
            <a:cxnSpLocks/>
          </p:cNvCxnSpPr>
          <p:nvPr/>
        </p:nvCxnSpPr>
        <p:spPr>
          <a:xfrm>
            <a:off x="8291512" y="6267450"/>
            <a:ext cx="1482725" cy="410472"/>
          </a:xfrm>
          <a:prstGeom prst="bentConnector3">
            <a:avLst>
              <a:gd name="adj1" fmla="val 10010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D5B63A1-F122-B6EC-962F-7A93B6EFB540}"/>
              </a:ext>
            </a:extLst>
          </p:cNvPr>
          <p:cNvSpPr txBox="1"/>
          <p:nvPr/>
        </p:nvSpPr>
        <p:spPr>
          <a:xfrm>
            <a:off x="9266238" y="2801424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Wire Connection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33498F-D504-8806-6849-EF93B524DBF4}"/>
              </a:ext>
            </a:extLst>
          </p:cNvPr>
          <p:cNvSpPr txBox="1"/>
          <p:nvPr/>
        </p:nvSpPr>
        <p:spPr>
          <a:xfrm>
            <a:off x="9774237" y="6042093"/>
            <a:ext cx="219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Wire Connection</a:t>
            </a:r>
          </a:p>
        </p:txBody>
      </p:sp>
    </p:spTree>
    <p:extLst>
      <p:ext uri="{BB962C8B-B14F-4D97-AF65-F5344CB8AC3E}">
        <p14:creationId xmlns:p14="http://schemas.microsoft.com/office/powerpoint/2010/main" val="314148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9" grpId="0"/>
      <p:bldP spid="20" grpId="0" animBg="1"/>
      <p:bldP spid="25" grpId="0" animBg="1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E7AE-D403-195C-FC63-B302FC40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Process/Logic Level of Abstraction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72F471-6C4D-A964-92E4-B9B10C82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6CB9-FACF-4EFE-AC78-B5548389D286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21C02-4289-7710-08C6-62E79200A1B2}"/>
              </a:ext>
            </a:extLst>
          </p:cNvPr>
          <p:cNvSpPr txBox="1"/>
          <p:nvPr/>
        </p:nvSpPr>
        <p:spPr>
          <a:xfrm>
            <a:off x="3039542" y="2570698"/>
            <a:ext cx="524932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000" b="0" dirty="0">
                <a:solidFill>
                  <a:srgbClr val="D4D4D4"/>
                </a:solidFill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solidFill>
                  <a:srgbClr val="AAACB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process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is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variable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axRX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:  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axiStream_s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:= 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axiStream_s_null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variable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axTX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:  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axiStream_m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:= 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axiStream_m_null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variable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buff :  STD_LOGIC_VECTOR(31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downto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0) := (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others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=&gt; '0');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begin</a:t>
            </a:r>
            <a:endParaRPr lang="en-US" sz="1000" b="0" dirty="0">
              <a:effectLst/>
              <a:latin typeface="Consolas" panose="020B0609020204030204" pitchFamily="49" charset="0"/>
            </a:endParaRP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rising_edge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clk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then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pull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axRX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, rx_m2s);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pull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axTX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, tx_s2m);</a:t>
            </a:r>
          </a:p>
          <a:p>
            <a:br>
              <a:rPr lang="en-US" sz="1000" b="0" dirty="0"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isReceivingData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axRX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) and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ready_to_send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axTX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)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then</a:t>
            </a:r>
            <a:endParaRPr lang="en-US" sz="1000" b="0" dirty="0">
              <a:effectLst/>
              <a:latin typeface="Consolas" panose="020B0609020204030204" pitchFamily="49" charset="0"/>
            </a:endParaRPr>
          </a:p>
          <a:p>
            <a:br>
              <a:rPr lang="en-US" sz="1000" b="0" dirty="0"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effectLst/>
                <a:latin typeface="Consolas" panose="020B0609020204030204" pitchFamily="49" charset="0"/>
              </a:rPr>
              <a:t>         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read_data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axRX,buff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buff &gt; 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min_Value</a:t>
            </a:r>
            <a:r>
              <a:rPr lang="en-US" sz="1000" dirty="0">
                <a:latin typeface="Consolas" panose="020B0609020204030204" pitchFamily="49" charset="0"/>
              </a:rPr>
              <a:t> and buff &lt; </a:t>
            </a:r>
            <a:r>
              <a:rPr lang="en-US" sz="1000" dirty="0" err="1">
                <a:latin typeface="Consolas" panose="020B0609020204030204" pitchFamily="49" charset="0"/>
              </a:rPr>
              <a:t>max_value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then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    </a:t>
            </a:r>
            <a:r>
              <a:rPr lang="en-US" sz="1000" b="1" dirty="0" err="1">
                <a:effectLst/>
                <a:latin typeface="Consolas" panose="020B0609020204030204" pitchFamily="49" charset="0"/>
              </a:rPr>
              <a:t>send_data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axTX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, buff);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000" b="0" dirty="0">
                <a:effectLst/>
                <a:latin typeface="Consolas" panose="020B0609020204030204" pitchFamily="49" charset="0"/>
              </a:rPr>
            </a:br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push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axTX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, tx_m2s);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push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(</a:t>
            </a:r>
            <a:r>
              <a:rPr lang="en-US" sz="1000" b="0" dirty="0" err="1">
                <a:effectLst/>
                <a:latin typeface="Consolas" panose="020B0609020204030204" pitchFamily="49" charset="0"/>
              </a:rPr>
              <a:t>axRX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, rx_s2m);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if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sz="1000" b="0" dirty="0">
                <a:effectLst/>
                <a:latin typeface="Consolas" panose="020B0609020204030204" pitchFamily="49" charset="0"/>
              </a:rPr>
              <a:t>   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end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 </a:t>
            </a:r>
            <a:r>
              <a:rPr lang="en-US" sz="1000" b="1" dirty="0">
                <a:effectLst/>
                <a:latin typeface="Consolas" panose="020B0609020204030204" pitchFamily="49" charset="0"/>
              </a:rPr>
              <a:t>process</a:t>
            </a:r>
            <a:r>
              <a:rPr lang="en-US" sz="1000" b="0" dirty="0"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sz="1000" b="0" dirty="0">
                <a:effectLst/>
                <a:latin typeface="Consolas" panose="020B0609020204030204" pitchFamily="49" charset="0"/>
              </a:rPr>
            </a:br>
            <a:endParaRPr lang="en-US" sz="1000" b="0" dirty="0">
              <a:effectLst/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A592E7-B1F6-A5A3-1AFA-8A1C20D15D2D}"/>
              </a:ext>
            </a:extLst>
          </p:cNvPr>
          <p:cNvSpPr/>
          <p:nvPr/>
        </p:nvSpPr>
        <p:spPr>
          <a:xfrm rot="5400000">
            <a:off x="1095375" y="3476099"/>
            <a:ext cx="654050" cy="2374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Process Body/ </a:t>
            </a:r>
          </a:p>
          <a:p>
            <a:pPr algn="ctr"/>
            <a:r>
              <a:rPr lang="en-US" dirty="0"/>
              <a:t>Sequential logic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16F5D7C3-10AA-6B4D-B839-22B5363035D5}"/>
              </a:ext>
            </a:extLst>
          </p:cNvPr>
          <p:cNvSpPr/>
          <p:nvPr/>
        </p:nvSpPr>
        <p:spPr>
          <a:xfrm>
            <a:off x="2660650" y="3562350"/>
            <a:ext cx="863600" cy="2190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6D40A2-7B9A-0060-E41A-E007CDD090F8}"/>
              </a:ext>
            </a:extLst>
          </p:cNvPr>
          <p:cNvSpPr/>
          <p:nvPr/>
        </p:nvSpPr>
        <p:spPr>
          <a:xfrm>
            <a:off x="234950" y="2825750"/>
            <a:ext cx="2203450" cy="654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header/</a:t>
            </a:r>
          </a:p>
          <a:p>
            <a:pPr algn="ctr"/>
            <a:r>
              <a:rPr lang="en-US" dirty="0"/>
              <a:t>Variable definitions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CCEA2-BF20-2400-9539-A324A44CA91F}"/>
              </a:ext>
            </a:extLst>
          </p:cNvPr>
          <p:cNvSpPr/>
          <p:nvPr/>
        </p:nvSpPr>
        <p:spPr>
          <a:xfrm>
            <a:off x="3039542" y="2090211"/>
            <a:ext cx="2286000" cy="2307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Sensitivity list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CE978D-AA7C-CAC1-B857-D16442492777}"/>
              </a:ext>
            </a:extLst>
          </p:cNvPr>
          <p:cNvCxnSpPr>
            <a:cxnSpLocks/>
            <a:stCxn id="11" idx="2"/>
          </p:cNvCxnSpPr>
          <p:nvPr/>
        </p:nvCxnSpPr>
        <p:spPr>
          <a:xfrm flipH="1">
            <a:off x="4076700" y="2320934"/>
            <a:ext cx="105842" cy="45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>
            <a:extLst>
              <a:ext uri="{FF2B5EF4-FFF2-40B4-BE49-F238E27FC236}">
                <a16:creationId xmlns:a16="http://schemas.microsoft.com/office/drawing/2014/main" id="{27E86A57-2486-9B42-BAE3-F6C32CE56704}"/>
              </a:ext>
            </a:extLst>
          </p:cNvPr>
          <p:cNvSpPr/>
          <p:nvPr/>
        </p:nvSpPr>
        <p:spPr>
          <a:xfrm>
            <a:off x="2754960" y="2959100"/>
            <a:ext cx="769290" cy="39158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768EDC8-537F-53B6-EBEC-BA006D599306}"/>
              </a:ext>
            </a:extLst>
          </p:cNvPr>
          <p:cNvSpPr txBox="1">
            <a:spLocks/>
          </p:cNvSpPr>
          <p:nvPr/>
        </p:nvSpPr>
        <p:spPr>
          <a:xfrm>
            <a:off x="8191500" y="2090210"/>
            <a:ext cx="3836340" cy="476778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Process Block is executed when signal from the sensitivity list changes</a:t>
            </a:r>
          </a:p>
          <a:p>
            <a:r>
              <a:rPr lang="en-US" dirty="0" err="1"/>
              <a:t>Rising_edge</a:t>
            </a:r>
            <a:r>
              <a:rPr lang="en-US" dirty="0"/>
              <a:t> statement ensures that the process is only executed on a rising edge</a:t>
            </a:r>
          </a:p>
          <a:p>
            <a:r>
              <a:rPr lang="en-US" dirty="0"/>
              <a:t>Sequential logic can be understood like any other program that gets executed top to bottom</a:t>
            </a:r>
          </a:p>
          <a:p>
            <a:r>
              <a:rPr lang="en-US" dirty="0"/>
              <a:t>Firmware separates between blocking and non blocking assignments </a:t>
            </a:r>
          </a:p>
          <a:p>
            <a:pPr lvl="1"/>
            <a:r>
              <a:rPr lang="en-US" b="1" dirty="0"/>
              <a:t>Blocking</a:t>
            </a:r>
            <a:r>
              <a:rPr lang="en-US" dirty="0"/>
              <a:t> assignments means the value of the “</a:t>
            </a:r>
            <a:r>
              <a:rPr lang="en-US" b="1" dirty="0"/>
              <a:t>variable</a:t>
            </a:r>
            <a:r>
              <a:rPr lang="en-US" dirty="0"/>
              <a:t>” changes immediately and is changed on the next read of the variable</a:t>
            </a:r>
          </a:p>
          <a:p>
            <a:pPr lvl="1"/>
            <a:r>
              <a:rPr lang="en-US" b="1" dirty="0"/>
              <a:t>Non-Blocking</a:t>
            </a:r>
            <a:r>
              <a:rPr lang="en-US" dirty="0"/>
              <a:t> assignment means that the value of the “</a:t>
            </a:r>
            <a:r>
              <a:rPr lang="en-US" b="1" dirty="0"/>
              <a:t>signal</a:t>
            </a:r>
            <a:r>
              <a:rPr lang="en-US" dirty="0"/>
              <a:t>” will only change after the execution of the process block is finished. The  value will be changed on the next clock cycle</a:t>
            </a:r>
          </a:p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3D8F51-2D44-C6C7-CEC6-40248B08FAB4}"/>
              </a:ext>
            </a:extLst>
          </p:cNvPr>
          <p:cNvSpPr/>
          <p:nvPr/>
        </p:nvSpPr>
        <p:spPr>
          <a:xfrm>
            <a:off x="6497120" y="3479800"/>
            <a:ext cx="1716608" cy="25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Procedure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13FC712-0C48-A4FE-8B2E-631438A92551}"/>
              </a:ext>
            </a:extLst>
          </p:cNvPr>
          <p:cNvSpPr/>
          <p:nvPr/>
        </p:nvSpPr>
        <p:spPr>
          <a:xfrm>
            <a:off x="6497120" y="3787253"/>
            <a:ext cx="1716608" cy="25399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C22A8F-3A93-CBE3-E199-64C733BF351C}"/>
              </a:ext>
            </a:extLst>
          </p:cNvPr>
          <p:cNvSpPr/>
          <p:nvPr/>
        </p:nvSpPr>
        <p:spPr>
          <a:xfrm>
            <a:off x="3892550" y="4083051"/>
            <a:ext cx="1524000" cy="25347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38464C-1F1F-E3FA-9BB8-820F1E50C331}"/>
              </a:ext>
            </a:extLst>
          </p:cNvPr>
          <p:cNvSpPr/>
          <p:nvPr/>
        </p:nvSpPr>
        <p:spPr>
          <a:xfrm>
            <a:off x="5685360" y="4080405"/>
            <a:ext cx="1412902" cy="2523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1BBBBFF-EC59-382B-A027-9DC8FBB75FE3}"/>
              </a:ext>
            </a:extLst>
          </p:cNvPr>
          <p:cNvSpPr/>
          <p:nvPr/>
        </p:nvSpPr>
        <p:spPr>
          <a:xfrm>
            <a:off x="3799434" y="4395259"/>
            <a:ext cx="1524000" cy="1957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A521A93-C09B-A87E-4011-77A3BB0E5B8E}"/>
              </a:ext>
            </a:extLst>
          </p:cNvPr>
          <p:cNvSpPr/>
          <p:nvPr/>
        </p:nvSpPr>
        <p:spPr>
          <a:xfrm>
            <a:off x="3951808" y="4737104"/>
            <a:ext cx="1524000" cy="1613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D5D7410-584C-99F8-BA3C-F1E48510D80E}"/>
              </a:ext>
            </a:extLst>
          </p:cNvPr>
          <p:cNvSpPr/>
          <p:nvPr/>
        </p:nvSpPr>
        <p:spPr>
          <a:xfrm>
            <a:off x="3677823" y="3685126"/>
            <a:ext cx="1446627" cy="3280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23BC3BE-436E-DBBF-1FD3-C217C60E44FE}"/>
              </a:ext>
            </a:extLst>
          </p:cNvPr>
          <p:cNvSpPr/>
          <p:nvPr/>
        </p:nvSpPr>
        <p:spPr>
          <a:xfrm>
            <a:off x="3637377" y="5320251"/>
            <a:ext cx="1517650" cy="3746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5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41301</TotalTime>
  <Words>6039</Words>
  <Application>Microsoft Office PowerPoint</Application>
  <PresentationFormat>Widescreen</PresentationFormat>
  <Paragraphs>650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Consolas</vt:lpstr>
      <vt:lpstr>Google Sans</vt:lpstr>
      <vt:lpstr>Office Theme</vt:lpstr>
      <vt:lpstr>Demystifying Real-Time System  Development</vt:lpstr>
      <vt:lpstr>Real-Time Systems, FPGAs, ASICs and  HDLs</vt:lpstr>
      <vt:lpstr>Examples for real-time systems in Belle 2: Readout System | Trigger System </vt:lpstr>
      <vt:lpstr>KLM Trigger Upgrade: Straight Line fit </vt:lpstr>
      <vt:lpstr>Hardware Design Languages </vt:lpstr>
      <vt:lpstr>Two Abstraction Levels of Firmware Design</vt:lpstr>
      <vt:lpstr>It is just like Strip Board Prototyping</vt:lpstr>
      <vt:lpstr>Model/Entity/Block Level of Abstraction </vt:lpstr>
      <vt:lpstr>Process/Logic Level of Abstraction </vt:lpstr>
      <vt:lpstr>Example: How to use the AXI4-Lite Interface</vt:lpstr>
      <vt:lpstr>Example: How to use the AXI4-Lite Interface</vt:lpstr>
      <vt:lpstr>Example: How to use the AXI4-Lite Interface  without Pseudo Classes Xilinx VHDL  Template for AXI-Lite Interface</vt:lpstr>
      <vt:lpstr>VHDL an (almost) Object-Oriented Language in disguise </vt:lpstr>
      <vt:lpstr>Designing Objects in VHDL</vt:lpstr>
      <vt:lpstr>Example: How to use the AXI4-Lite Interface  with Pseudo Classes </vt:lpstr>
      <vt:lpstr>Summay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Peschke</dc:creator>
  <cp:lastModifiedBy>Richard Peschke</cp:lastModifiedBy>
  <cp:revision>13</cp:revision>
  <dcterms:created xsi:type="dcterms:W3CDTF">2021-05-25T20:21:09Z</dcterms:created>
  <dcterms:modified xsi:type="dcterms:W3CDTF">2022-08-05T20:05:02Z</dcterms:modified>
</cp:coreProperties>
</file>