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2" r:id="rId3"/>
    <p:sldId id="261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0"/>
    <p:restoredTop sz="94676"/>
  </p:normalViewPr>
  <p:slideViewPr>
    <p:cSldViewPr snapToGrid="0" snapToObjects="1">
      <p:cViewPr varScale="1">
        <p:scale>
          <a:sx n="114" d="100"/>
          <a:sy n="114" d="100"/>
        </p:scale>
        <p:origin x="792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0487B-5E4D-754F-9876-5A3672D6E6F1}" type="datetimeFigureOut">
              <a:rPr lang="en-US" smtClean="0"/>
              <a:t>8/7/22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64AC1-77CD-5244-9D90-D500308C2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43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64AC1-77CD-5244-9D90-D500308C2E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68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64AC1-77CD-5244-9D90-D500308C2E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31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948D9-F8DB-1049-8B4C-814454644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C0376A-7B19-2040-B249-1A600FD36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EFE56-962A-7B42-9D41-936797AA4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7677-6E5E-E847-AD6B-E1155BC0339D}" type="datetimeFigureOut">
              <a:rPr lang="en-US" smtClean="0"/>
              <a:t>8/7/22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B34D1-47BE-F843-8115-418C3928B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F3747-1C89-0046-B195-7532D67A8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94D7-E13A-8A4B-AB58-6C0104A0D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7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245BB-FB09-1C40-8ED2-E1A695AC4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E11840-F571-1341-9559-17EEB5E9B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20986-25A0-5C43-93B9-14E4C35C0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7677-6E5E-E847-AD6B-E1155BC0339D}" type="datetimeFigureOut">
              <a:rPr lang="en-US" smtClean="0"/>
              <a:t>8/7/22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ACB41-F95C-F747-B6E4-B3856D344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10BB7-5BC0-5A42-9AB8-8D460D338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94D7-E13A-8A4B-AB58-6C0104A0D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4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16AAF8-2894-B743-B525-F8C5641F12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2431B4-B9D7-AB47-ABF4-39EB0A4B4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3A722-F833-2D44-8908-3764B3F9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7677-6E5E-E847-AD6B-E1155BC0339D}" type="datetimeFigureOut">
              <a:rPr lang="en-US" smtClean="0"/>
              <a:t>8/7/22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59216-6894-1947-8188-8430E38FB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524E2-4CEA-F04B-84CD-C8D20860C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94D7-E13A-8A4B-AB58-6C0104A0D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8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AF0B-634A-B647-824F-5C171D0E8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235C3-F026-2A45-9D68-AA52C92B8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5D84E-6612-934D-95C9-AF574190F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7677-6E5E-E847-AD6B-E1155BC0339D}" type="datetimeFigureOut">
              <a:rPr lang="en-US" smtClean="0"/>
              <a:t>8/7/22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27E10-D792-5A48-A23B-8A3A671B3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9295E-6BBB-D144-B646-66BFE395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94D7-E13A-8A4B-AB58-6C0104A0D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540B-D25B-434F-B26A-86443CD18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CF149-C1D3-234A-8F82-B15328A4D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8F840-AA11-1A40-8CAC-F6503EF42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7677-6E5E-E847-AD6B-E1155BC0339D}" type="datetimeFigureOut">
              <a:rPr lang="en-US" smtClean="0"/>
              <a:t>8/7/22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425BE-41EC-2E4D-880A-8D8AB792E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D8B3C-7ACC-B946-A725-4F74F78DC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94D7-E13A-8A4B-AB58-6C0104A0D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4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2A611-58FE-7747-8DF0-A400064FD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55B60-772F-5E40-86A8-062A83E91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CC8F5-C271-3A4B-84A8-8319B8E3C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CE13C2-F514-524A-AB42-229D7011F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7677-6E5E-E847-AD6B-E1155BC0339D}" type="datetimeFigureOut">
              <a:rPr lang="en-US" smtClean="0"/>
              <a:t>8/7/22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CB169-1BD3-8F47-967D-2C614D21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04CD4-58BD-BF44-82A4-833F9698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94D7-E13A-8A4B-AB58-6C0104A0D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5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5B0FC-AAFC-934E-91B9-448942E03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E834E-8860-C446-8F9F-32ECAE721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EFD2E9-BC3E-A542-8DBA-56069E6F5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395F9C-AA86-7648-B9EC-C82AA2AF6E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CA2725-F41E-AF4D-9370-70BA85C23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5E6988-D173-AE41-A8A3-AD4664833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7677-6E5E-E847-AD6B-E1155BC0339D}" type="datetimeFigureOut">
              <a:rPr lang="en-US" smtClean="0"/>
              <a:t>8/7/22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22E162-15A1-964E-83C2-6A9DD8A13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95AF1D-5086-3444-BEFF-4358C95A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94D7-E13A-8A4B-AB58-6C0104A0D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4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1DA7C-ACD0-5043-8749-AAFA3C787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C65203-1E4C-074E-8C5F-B495B06BC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7677-6E5E-E847-AD6B-E1155BC0339D}" type="datetimeFigureOut">
              <a:rPr lang="en-US" smtClean="0"/>
              <a:t>8/7/22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4DF85-C079-EC4C-A135-F8261D96F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CE83E5-3E6A-0D44-A530-0D6C13512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94D7-E13A-8A4B-AB58-6C0104A0D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2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E5AE68-26F7-7246-A9BB-D8380A251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7677-6E5E-E847-AD6B-E1155BC0339D}" type="datetimeFigureOut">
              <a:rPr lang="en-US" smtClean="0"/>
              <a:t>8/7/22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A9B490-CC81-A345-B7CD-B5ABCAB5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9EAE6-A314-C94D-9D6C-221C26B0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94D7-E13A-8A4B-AB58-6C0104A0D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7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B3896-582A-714F-80D9-36274C2F7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B8A20-3196-594E-9ADD-D3C9D2866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75095-64AE-E149-9BE9-C841DBDF3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2A8639-718C-7B44-9957-AD6B7472F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7677-6E5E-E847-AD6B-E1155BC0339D}" type="datetimeFigureOut">
              <a:rPr lang="en-US" smtClean="0"/>
              <a:t>8/7/22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E97CF1-0BE2-D646-BB68-416AE4464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637609-1D2E-3F47-BF05-5718B7C04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94D7-E13A-8A4B-AB58-6C0104A0D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CD4FD-5696-5D4E-8862-5229635B6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5EA3A3-49EF-164F-9224-582563AA22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A22B8-9678-0748-93F2-12A4C9F99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C3C999-2E3B-0548-90EB-9B9760286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7677-6E5E-E847-AD6B-E1155BC0339D}" type="datetimeFigureOut">
              <a:rPr lang="en-US" smtClean="0"/>
              <a:t>8/7/22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04086-1E99-A340-8EC6-5E9991310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F7744-AF5A-AF4E-A2F3-5E17D25C5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94D7-E13A-8A4B-AB58-6C0104A0D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5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26EF6E-4F74-1F4D-B499-226783DA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55D18-98B1-7C46-89C1-976F7DB18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0B258-2757-3F4A-82C7-1DEC97FF18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87677-6E5E-E847-AD6B-E1155BC0339D}" type="datetimeFigureOut">
              <a:rPr lang="en-US" smtClean="0"/>
              <a:t>8/7/22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0429A-F2AC-0744-AE96-E025B30C6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CDC93-30F8-7F4D-84FF-C6F1C1AEC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794D7-E13A-8A4B-AB58-6C0104A0D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9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FA16A6-831C-964E-9EB7-82B8B46F310A}"/>
              </a:ext>
            </a:extLst>
          </p:cNvPr>
          <p:cNvSpPr txBox="1"/>
          <p:nvPr/>
        </p:nvSpPr>
        <p:spPr>
          <a:xfrm>
            <a:off x="1126179" y="468593"/>
            <a:ext cx="99396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Belle II Summer Workshop Closeout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E25D32E-8F0D-7E4F-8941-EBEB42025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176820"/>
              </p:ext>
            </p:extLst>
          </p:nvPr>
        </p:nvGraphicFramePr>
        <p:xfrm>
          <a:off x="3930294" y="1708653"/>
          <a:ext cx="4331413" cy="19678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3453">
                  <a:extLst>
                    <a:ext uri="{9D8B030D-6E8A-4147-A177-3AD203B41FA5}">
                      <a16:colId xmlns:a16="http://schemas.microsoft.com/office/drawing/2014/main" val="630558059"/>
                    </a:ext>
                  </a:extLst>
                </a:gridCol>
                <a:gridCol w="1567960">
                  <a:extLst>
                    <a:ext uri="{9D8B030D-6E8A-4147-A177-3AD203B41FA5}">
                      <a16:colId xmlns:a16="http://schemas.microsoft.com/office/drawing/2014/main" val="2509399632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Graduate Students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0044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Postdocs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297812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Faculty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231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450768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Remote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23370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1C11134-8386-D642-9CFD-1CA8D082318F}"/>
              </a:ext>
            </a:extLst>
          </p:cNvPr>
          <p:cNvSpPr txBox="1"/>
          <p:nvPr/>
        </p:nvSpPr>
        <p:spPr>
          <a:xfrm>
            <a:off x="3215810" y="1533995"/>
            <a:ext cx="7264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C91376-6899-354B-A3BE-C3E7F7AB5B40}"/>
              </a:ext>
            </a:extLst>
          </p:cNvPr>
          <p:cNvSpPr txBox="1"/>
          <p:nvPr/>
        </p:nvSpPr>
        <p:spPr>
          <a:xfrm>
            <a:off x="904127" y="1815481"/>
            <a:ext cx="2486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 in-person attendees!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2704B8-3E2A-0347-80F8-8E48459C8424}"/>
              </a:ext>
            </a:extLst>
          </p:cNvPr>
          <p:cNvSpPr txBox="1"/>
          <p:nvPr/>
        </p:nvSpPr>
        <p:spPr>
          <a:xfrm>
            <a:off x="9299292" y="2112791"/>
            <a:ext cx="2063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 attendees in total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71E193D-51F5-184E-BBAE-413F8C7DF9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912796"/>
              </p:ext>
            </p:extLst>
          </p:nvPr>
        </p:nvGraphicFramePr>
        <p:xfrm>
          <a:off x="3768090" y="4146229"/>
          <a:ext cx="4655820" cy="2181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0425">
                  <a:extLst>
                    <a:ext uri="{9D8B030D-6E8A-4147-A177-3AD203B41FA5}">
                      <a16:colId xmlns:a16="http://schemas.microsoft.com/office/drawing/2014/main" val="3911367531"/>
                    </a:ext>
                  </a:extLst>
                </a:gridCol>
                <a:gridCol w="1685395">
                  <a:extLst>
                    <a:ext uri="{9D8B030D-6E8A-4147-A177-3AD203B41FA5}">
                      <a16:colId xmlns:a16="http://schemas.microsoft.com/office/drawing/2014/main" val="164481435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Pedagogical talks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93906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Hands-on sessions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2901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Tutorials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21724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Boot camps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95392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PD/GS talks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935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558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A42BAF-6100-8A44-9D52-36FAB1C785C2}"/>
              </a:ext>
            </a:extLst>
          </p:cNvPr>
          <p:cNvSpPr txBox="1"/>
          <p:nvPr/>
        </p:nvSpPr>
        <p:spPr>
          <a:xfrm>
            <a:off x="4115041" y="571501"/>
            <a:ext cx="3961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few final details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D962C2-AE8E-834A-A581-1B276A3925C7}"/>
              </a:ext>
            </a:extLst>
          </p:cNvPr>
          <p:cNvSpPr txBox="1"/>
          <p:nvPr/>
        </p:nvSpPr>
        <p:spPr>
          <a:xfrm>
            <a:off x="402393" y="1618323"/>
            <a:ext cx="11278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sessions have been recorded and posted (except for today which will be done tonight)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22E235-08B8-204F-9EA8-D5A7706DA091}"/>
              </a:ext>
            </a:extLst>
          </p:cNvPr>
          <p:cNvSpPr txBox="1"/>
          <p:nvPr/>
        </p:nvSpPr>
        <p:spPr>
          <a:xfrm>
            <a:off x="402393" y="2352628"/>
            <a:ext cx="10615613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recordings (especially the pedagogical talks) are a valuable resource and we would all benefit by re-watching them at least a few more times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33E5B5-9D68-AC48-BAE3-17123B14EB60}"/>
              </a:ext>
            </a:extLst>
          </p:cNvPr>
          <p:cNvSpPr txBox="1"/>
          <p:nvPr/>
        </p:nvSpPr>
        <p:spPr>
          <a:xfrm>
            <a:off x="402393" y="3579375"/>
            <a:ext cx="11058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help improve future B2SWs, we will be sending out a survey in the next few days – please respond!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791B9F-8251-124A-9035-5F661251F5E4}"/>
              </a:ext>
            </a:extLst>
          </p:cNvPr>
          <p:cNvSpPr txBox="1"/>
          <p:nvPr/>
        </p:nvSpPr>
        <p:spPr>
          <a:xfrm>
            <a:off x="402393" y="4806122"/>
            <a:ext cx="108727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of you have already passed on some useful suggestions (most of which I’ve written down) but please also include those suggestions (and others) in your survey response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4E822A-B22A-524C-87FE-07460102328B}"/>
              </a:ext>
            </a:extLst>
          </p:cNvPr>
          <p:cNvSpPr txBox="1"/>
          <p:nvPr/>
        </p:nvSpPr>
        <p:spPr>
          <a:xfrm>
            <a:off x="402393" y="5786647"/>
            <a:ext cx="11582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add a photo page to indico – if you have photos of the workshop or ISU/Ames, please send them to me</a:t>
            </a:r>
          </a:p>
        </p:txBody>
      </p:sp>
    </p:spTree>
    <p:extLst>
      <p:ext uri="{BB962C8B-B14F-4D97-AF65-F5344CB8AC3E}">
        <p14:creationId xmlns:p14="http://schemas.microsoft.com/office/powerpoint/2010/main" val="3862881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ED791A-41E8-E041-B460-1385B998519D}"/>
              </a:ext>
            </a:extLst>
          </p:cNvPr>
          <p:cNvSpPr txBox="1"/>
          <p:nvPr/>
        </p:nvSpPr>
        <p:spPr>
          <a:xfrm>
            <a:off x="2882621" y="287677"/>
            <a:ext cx="54569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many people to thank!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7248EC-8BA4-D64A-A7D1-957B0DE6B135}"/>
              </a:ext>
            </a:extLst>
          </p:cNvPr>
          <p:cNvSpPr txBox="1"/>
          <p:nvPr/>
        </p:nvSpPr>
        <p:spPr>
          <a:xfrm>
            <a:off x="504966" y="1086788"/>
            <a:ext cx="10638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thanks to our Organizing Committee: Leo, Jake, Janaka, Michelle, Shahab,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Soeren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&amp; Chunhui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BED080-5759-D24F-BA08-2D4F8A1EF5A1}"/>
              </a:ext>
            </a:extLst>
          </p:cNvPr>
          <p:cNvSpPr txBox="1"/>
          <p:nvPr/>
        </p:nvSpPr>
        <p:spPr>
          <a:xfrm>
            <a:off x="504966" y="1879065"/>
            <a:ext cx="3328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thanks to the ISU team: </a:t>
            </a:r>
          </a:p>
        </p:txBody>
      </p:sp>
      <p:pic>
        <p:nvPicPr>
          <p:cNvPr id="12" name="Picture 11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D567434A-60C0-A34F-BB69-FF4210BF1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881" y="1757787"/>
            <a:ext cx="820401" cy="1100538"/>
          </a:xfrm>
          <a:prstGeom prst="rect">
            <a:avLst/>
          </a:prstGeom>
        </p:spPr>
      </p:pic>
      <p:pic>
        <p:nvPicPr>
          <p:cNvPr id="13" name="Picture 12" descr="A picture containing tree, outdoor, person, posing&#10;&#10;Description automatically generated">
            <a:extLst>
              <a:ext uri="{FF2B5EF4-FFF2-40B4-BE49-F238E27FC236}">
                <a16:creationId xmlns:a16="http://schemas.microsoft.com/office/drawing/2014/main" id="{8985E21C-EC63-EB44-8900-A813BC22E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468" y="2405198"/>
            <a:ext cx="820401" cy="11005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670DF3-31B8-3745-BC26-0611A4880CB1}"/>
              </a:ext>
            </a:extLst>
          </p:cNvPr>
          <p:cNvSpPr txBox="1"/>
          <p:nvPr/>
        </p:nvSpPr>
        <p:spPr>
          <a:xfrm>
            <a:off x="9374050" y="2868170"/>
            <a:ext cx="917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Michelle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B57907-F0EB-174F-ABAF-83FFE4FBF6E2}"/>
              </a:ext>
            </a:extLst>
          </p:cNvPr>
          <p:cNvSpPr txBox="1"/>
          <p:nvPr/>
        </p:nvSpPr>
        <p:spPr>
          <a:xfrm>
            <a:off x="1587649" y="3463806"/>
            <a:ext cx="949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Shuaiyan</a:t>
            </a:r>
            <a:endParaRPr lang="en-US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E3D86FBC-308E-4E41-AFD0-B97A3BF58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906" y="1761855"/>
            <a:ext cx="873922" cy="1092403"/>
          </a:xfrm>
          <a:prstGeom prst="rect">
            <a:avLst/>
          </a:prstGeom>
        </p:spPr>
      </p:pic>
      <p:pic>
        <p:nvPicPr>
          <p:cNvPr id="17" name="Picture 16" descr="A picture containing person, wall, indoor, smiling&#10;&#10;Description automatically generated">
            <a:extLst>
              <a:ext uri="{FF2B5EF4-FFF2-40B4-BE49-F238E27FC236}">
                <a16:creationId xmlns:a16="http://schemas.microsoft.com/office/drawing/2014/main" id="{103ACC31-D6E0-DF4E-A7E1-2BF73C00F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6524" y="1732974"/>
            <a:ext cx="920132" cy="1150165"/>
          </a:xfrm>
          <a:prstGeom prst="rect">
            <a:avLst/>
          </a:prstGeom>
        </p:spPr>
      </p:pic>
      <p:pic>
        <p:nvPicPr>
          <p:cNvPr id="18" name="Picture 17" descr="A close-up of a person smiling&#10;&#10;Description automatically generated with medium confidence">
            <a:extLst>
              <a:ext uri="{FF2B5EF4-FFF2-40B4-BE49-F238E27FC236}">
                <a16:creationId xmlns:a16="http://schemas.microsoft.com/office/drawing/2014/main" id="{D78F8E48-CFED-B949-9F5C-760AAE0FB7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7352" y="1754937"/>
            <a:ext cx="884991" cy="110623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3B0FB97-6FB3-B243-AD7A-4A76BD7FFF02}"/>
              </a:ext>
            </a:extLst>
          </p:cNvPr>
          <p:cNvSpPr txBox="1"/>
          <p:nvPr/>
        </p:nvSpPr>
        <p:spPr>
          <a:xfrm>
            <a:off x="4060028" y="2868170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Sayan</a:t>
            </a:r>
            <a:endParaRPr lang="en-US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FE9287-B82C-4840-A6B6-9DE17E8CB7CE}"/>
              </a:ext>
            </a:extLst>
          </p:cNvPr>
          <p:cNvSpPr txBox="1"/>
          <p:nvPr/>
        </p:nvSpPr>
        <p:spPr>
          <a:xfrm>
            <a:off x="5071881" y="2868170"/>
            <a:ext cx="853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Avinash</a:t>
            </a:r>
            <a:endParaRPr lang="en-US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7F6AFC-6568-5A43-91BE-FD2929EB4942}"/>
              </a:ext>
            </a:extLst>
          </p:cNvPr>
          <p:cNvSpPr txBox="1"/>
          <p:nvPr/>
        </p:nvSpPr>
        <p:spPr>
          <a:xfrm>
            <a:off x="6238112" y="2868170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Noah</a:t>
            </a:r>
            <a:endParaRPr lang="en-US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3F9DB7B1-7FA8-7648-AC58-A3BC9B4F87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3039" y="1751892"/>
            <a:ext cx="884991" cy="111232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0B2F532-0CF2-F84F-936F-AFBDD0133487}"/>
              </a:ext>
            </a:extLst>
          </p:cNvPr>
          <p:cNvSpPr txBox="1"/>
          <p:nvPr/>
        </p:nvSpPr>
        <p:spPr>
          <a:xfrm>
            <a:off x="7420148" y="2868170"/>
            <a:ext cx="542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BF1987-E2E3-0947-B367-3A26EA666E9C}"/>
              </a:ext>
            </a:extLst>
          </p:cNvPr>
          <p:cNvSpPr txBox="1"/>
          <p:nvPr/>
        </p:nvSpPr>
        <p:spPr>
          <a:xfrm>
            <a:off x="8406623" y="2868170"/>
            <a:ext cx="75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Adrian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7620BF-7E0D-9C45-A4A0-37B9293032C4}"/>
              </a:ext>
            </a:extLst>
          </p:cNvPr>
          <p:cNvSpPr txBox="1"/>
          <p:nvPr/>
        </p:nvSpPr>
        <p:spPr>
          <a:xfrm>
            <a:off x="1317042" y="3801063"/>
            <a:ext cx="149313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 Special thanks!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D84EE2-B1FB-4E42-940F-004614E4C781}"/>
              </a:ext>
            </a:extLst>
          </p:cNvPr>
          <p:cNvSpPr txBox="1"/>
          <p:nvPr/>
        </p:nvSpPr>
        <p:spPr>
          <a:xfrm>
            <a:off x="3622876" y="3946967"/>
            <a:ext cx="3088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thanks to our IT support:</a:t>
            </a:r>
          </a:p>
        </p:txBody>
      </p:sp>
      <p:pic>
        <p:nvPicPr>
          <p:cNvPr id="29" name="Picture 28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F4194C75-4E55-1A49-ACD8-9C76547597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8726" y="1732973"/>
            <a:ext cx="883461" cy="1150166"/>
          </a:xfrm>
          <a:prstGeom prst="rect">
            <a:avLst/>
          </a:prstGeom>
        </p:spPr>
      </p:pic>
      <p:pic>
        <p:nvPicPr>
          <p:cNvPr id="31" name="Picture 30" descr="A picture containing person&#10;&#10;Description automatically generated">
            <a:extLst>
              <a:ext uri="{FF2B5EF4-FFF2-40B4-BE49-F238E27FC236}">
                <a16:creationId xmlns:a16="http://schemas.microsoft.com/office/drawing/2014/main" id="{D74B0B76-149E-4943-A1BA-AD3707E7C4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7849813" y="3777849"/>
            <a:ext cx="1070579" cy="802934"/>
          </a:xfrm>
          <a:prstGeom prst="rect">
            <a:avLst/>
          </a:prstGeom>
        </p:spPr>
      </p:pic>
      <p:pic>
        <p:nvPicPr>
          <p:cNvPr id="33" name="Picture 32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32EC26DA-D7A1-A74F-9017-86A64F2DD3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6692770" y="3766614"/>
            <a:ext cx="1100537" cy="82540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3B9CCC5-1568-4445-97E3-30614B0F670D}"/>
              </a:ext>
            </a:extLst>
          </p:cNvPr>
          <p:cNvSpPr txBox="1"/>
          <p:nvPr/>
        </p:nvSpPr>
        <p:spPr>
          <a:xfrm>
            <a:off x="6899835" y="4765516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1FBE189-C163-1D44-9112-CBCFCFF71A10}"/>
              </a:ext>
            </a:extLst>
          </p:cNvPr>
          <p:cNvSpPr txBox="1"/>
          <p:nvPr/>
        </p:nvSpPr>
        <p:spPr>
          <a:xfrm>
            <a:off x="7996361" y="4714606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Theresa</a:t>
            </a:r>
          </a:p>
        </p:txBody>
      </p:sp>
      <p:pic>
        <p:nvPicPr>
          <p:cNvPr id="38" name="Picture 37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62575751-D118-CA48-8936-E823622FA1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70315" y="5048698"/>
            <a:ext cx="853047" cy="1139129"/>
          </a:xfrm>
          <a:prstGeom prst="rect">
            <a:avLst/>
          </a:prstGeom>
        </p:spPr>
      </p:pic>
      <p:pic>
        <p:nvPicPr>
          <p:cNvPr id="39" name="Picture 38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6B0D69B6-F787-4F4F-B874-594492CF61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51179" y="5048698"/>
            <a:ext cx="856959" cy="113912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9218EC1-9AAB-AB43-9469-A669A0B153BD}"/>
              </a:ext>
            </a:extLst>
          </p:cNvPr>
          <p:cNvSpPr txBox="1"/>
          <p:nvPr/>
        </p:nvSpPr>
        <p:spPr>
          <a:xfrm>
            <a:off x="4331154" y="6175842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Chunhui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F7FECAA-6D93-1B49-8755-57C079FA397E}"/>
              </a:ext>
            </a:extLst>
          </p:cNvPr>
          <p:cNvSpPr txBox="1"/>
          <p:nvPr/>
        </p:nvSpPr>
        <p:spPr>
          <a:xfrm>
            <a:off x="3212067" y="6162289"/>
            <a:ext cx="75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Soeren</a:t>
            </a:r>
            <a:endParaRPr lang="en-US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35B894-6BB1-9E4D-AC70-2895557BA2EC}"/>
              </a:ext>
            </a:extLst>
          </p:cNvPr>
          <p:cNvSpPr txBox="1"/>
          <p:nvPr/>
        </p:nvSpPr>
        <p:spPr>
          <a:xfrm>
            <a:off x="504966" y="5197033"/>
            <a:ext cx="2724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big thanks to my partners in crime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041846F-C5E1-284E-A30A-00D51D9835F4}"/>
              </a:ext>
            </a:extLst>
          </p:cNvPr>
          <p:cNvSpPr txBox="1"/>
          <p:nvPr/>
        </p:nvSpPr>
        <p:spPr>
          <a:xfrm>
            <a:off x="6403485" y="5338321"/>
            <a:ext cx="3449089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 huge thanks to all the speakers!!!!</a:t>
            </a:r>
          </a:p>
        </p:txBody>
      </p:sp>
    </p:spTree>
    <p:extLst>
      <p:ext uri="{BB962C8B-B14F-4D97-AF65-F5344CB8AC3E}">
        <p14:creationId xmlns:p14="http://schemas.microsoft.com/office/powerpoint/2010/main" val="2410884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outside a building&#10;&#10;Description automatically generated with medium confidence">
            <a:extLst>
              <a:ext uri="{FF2B5EF4-FFF2-40B4-BE49-F238E27FC236}">
                <a16:creationId xmlns:a16="http://schemas.microsoft.com/office/drawing/2014/main" id="{C844062A-C971-274C-AFA1-4CAF91EB7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13" y="-740390"/>
            <a:ext cx="11118374" cy="83387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CD5EA1-EE60-4540-8EE1-2D9E6ED7299A}"/>
              </a:ext>
            </a:extLst>
          </p:cNvPr>
          <p:cNvSpPr txBox="1"/>
          <p:nvPr/>
        </p:nvSpPr>
        <p:spPr>
          <a:xfrm>
            <a:off x="4595150" y="72052"/>
            <a:ext cx="6603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 tremendous thanks to all of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553B27-3A1B-9C46-B216-C99A8F4CADD5}"/>
              </a:ext>
            </a:extLst>
          </p:cNvPr>
          <p:cNvSpPr txBox="1"/>
          <p:nvPr/>
        </p:nvSpPr>
        <p:spPr>
          <a:xfrm>
            <a:off x="4397861" y="599056"/>
            <a:ext cx="7257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very much enjoyed this workshop and look forward to seeing all of you next year or perhaps sooner at KEK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1D14A7-1405-4C46-96CF-944EB131C657}"/>
              </a:ext>
            </a:extLst>
          </p:cNvPr>
          <p:cNvSpPr txBox="1"/>
          <p:nvPr/>
        </p:nvSpPr>
        <p:spPr>
          <a:xfrm>
            <a:off x="5972537" y="5868365"/>
            <a:ext cx="2362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 Travels!</a:t>
            </a:r>
          </a:p>
        </p:txBody>
      </p:sp>
    </p:spTree>
    <p:extLst>
      <p:ext uri="{BB962C8B-B14F-4D97-AF65-F5344CB8AC3E}">
        <p14:creationId xmlns:p14="http://schemas.microsoft.com/office/powerpoint/2010/main" val="3963770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3565</TotalTime>
  <Words>275</Words>
  <Application>Microsoft Macintosh PowerPoint</Application>
  <PresentationFormat>Widescreen</PresentationFormat>
  <Paragraphs>51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Cochran, James [PHYSA]</dc:creator>
  <cp:lastModifiedBy>Dahlsten, Brad A [LAS]</cp:lastModifiedBy>
  <cp:revision>53</cp:revision>
  <cp:lastPrinted>2022-06-09T21:14:32Z</cp:lastPrinted>
  <dcterms:created xsi:type="dcterms:W3CDTF">2022-06-09T14:30:19Z</dcterms:created>
  <dcterms:modified xsi:type="dcterms:W3CDTF">2022-08-08T03:03:08Z</dcterms:modified>
</cp:coreProperties>
</file>