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5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40487B-5E4D-754F-9876-5A3672D6E6F1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264AC1-77CD-5244-9D90-D500308C2E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43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64AC1-77CD-5244-9D90-D500308C2E7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5683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64AC1-77CD-5244-9D90-D500308C2E7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319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64AC1-77CD-5244-9D90-D500308C2E7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566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264AC1-77CD-5244-9D90-D500308C2E7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214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948D9-F8DB-1049-8B4C-81445464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3C0376A-7B19-2040-B249-1A600FD36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9EFE56-962A-7B42-9D41-936797AA45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B34D1-47BE-F843-8115-418C3928B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DF3747-1C89-0046-B195-7532D67A8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7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4245BB-FB09-1C40-8ED2-E1A695AC43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E11840-F571-1341-9559-17EEB5E9B9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20986-25A0-5C43-93B9-14E4C35C08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5ACB41-F95C-F747-B6E4-B3856D344E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10BB7-5BC0-5A42-9AB8-8D460D338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47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16AAF8-2894-B743-B525-F8C5641F12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431B4-B9D7-AB47-ABF4-39EB0A4B4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23A722-F833-2D44-8908-3764B3F9D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59216-6894-1947-8188-8430E38FB4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8524E2-4CEA-F04B-84CD-C8D20860C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284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AF0B-634A-B647-824F-5C171D0E8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235C3-F026-2A45-9D68-AA52C92B8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C5D84E-6612-934D-95C9-AF574190F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027E10-D792-5A48-A23B-8A3A671B3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9295E-6BBB-D144-B646-66BFE395A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312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7540B-D25B-434F-B26A-86443CD18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CF149-C1D3-234A-8F82-B15328A4D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8F840-AA11-1A40-8CAC-F6503EF424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425BE-41EC-2E4D-880A-8D8AB792EC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FD8B3C-7ACC-B946-A725-4F74F78D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943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2A611-58FE-7747-8DF0-A400064FD1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55B60-772F-5E40-86A8-062A83E91C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FCC8F5-C271-3A4B-84A8-8319B8E3C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CE13C2-F514-524A-AB42-229D701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2CB169-1BD3-8F47-967D-2C614D2172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604CD4-58BD-BF44-82A4-833F9698B6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756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5B0FC-AAFC-934E-91B9-448942E03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1E834E-8860-C446-8F9F-32ECAE721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BEFD2E9-BC3E-A542-8DBA-56069E6F50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395F9C-AA86-7648-B9EC-C82AA2AF6E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CA2725-F41E-AF4D-9370-70BA85C23D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5E6988-D173-AE41-A8A3-AD4664833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22E162-15A1-964E-83C2-6A9DD8A13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95AF1D-5086-3444-BEFF-4358C95A6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543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DA7C-ACD0-5043-8749-AAFA3C787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C65203-1E4C-074E-8C5F-B495B06BC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C4DF85-C079-EC4C-A135-F8261D96F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CE83E5-3E6A-0D44-A530-0D6C13512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925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E5AE68-26F7-7246-A9BB-D8380A251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A9B490-CC81-A345-B7CD-B5ABCAB55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19EAE6-A314-C94D-9D6C-221C26B04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796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B3896-582A-714F-80D9-36274C2F70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B8A20-3196-594E-9ADD-D3C9D28666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E75095-64AE-E149-9BE9-C841DBDF39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2A8639-718C-7B44-9957-AD6B7472F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97CF1-0BE2-D646-BB68-416AE4464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637609-1D2E-3F47-BF05-5718B7C04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2CD4FD-5696-5D4E-8862-5229635B6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5EA3A3-49EF-164F-9224-582563AA226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AA22B8-9678-0748-93F2-12A4C9F99E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C3C999-2E3B-0548-90EB-9B9760286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987677-6E5E-E847-AD6B-E1155BC0339D}" type="datetimeFigureOut">
              <a:rPr lang="en-US" smtClean="0"/>
              <a:t>8/1/22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A04086-1E99-A340-8EC6-5E9991310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9F7744-AF5A-AF4E-A2F3-5E17D25C5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055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26EF6E-4F74-1F4D-B499-226783DA11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255D18-98B1-7C46-89C1-976F7DB18C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0B258-2757-3F4A-82C7-1DEC97FF18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987677-6E5E-E847-AD6B-E1155BC0339D}" type="datetimeFigureOut">
              <a:rPr lang="en-US" smtClean="0"/>
              <a:t>8/1/22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0429A-F2AC-0744-AE96-E025B30C68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CDC93-30F8-7F4D-84FF-C6F1C1AEC7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794D7-E13A-8A4B-AB58-6C0104A0D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790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cochran61@gmail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5FA16A6-831C-964E-9EB7-82B8B46F310A}"/>
              </a:ext>
            </a:extLst>
          </p:cNvPr>
          <p:cNvSpPr txBox="1"/>
          <p:nvPr/>
        </p:nvSpPr>
        <p:spPr>
          <a:xfrm>
            <a:off x="366516" y="468593"/>
            <a:ext cx="1145897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Welcome to the 2022 Belle II Summer Workshop </a:t>
            </a:r>
          </a:p>
        </p:txBody>
      </p:sp>
      <p:pic>
        <p:nvPicPr>
          <p:cNvPr id="8" name="Picture 7" descr="A picture containing text, tree, outdoor&#10;&#10;Description automatically generated">
            <a:extLst>
              <a:ext uri="{FF2B5EF4-FFF2-40B4-BE49-F238E27FC236}">
                <a16:creationId xmlns:a16="http://schemas.microsoft.com/office/drawing/2014/main" id="{98417D07-BECC-F04C-BCB2-075204D460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37148"/>
            <a:ext cx="5128260" cy="342085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F221FC-5D36-954A-BFDF-A3360EC8814E}"/>
              </a:ext>
            </a:extLst>
          </p:cNvPr>
          <p:cNvSpPr txBox="1"/>
          <p:nvPr/>
        </p:nvSpPr>
        <p:spPr>
          <a:xfrm>
            <a:off x="3814222" y="1438383"/>
            <a:ext cx="45635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Welcome to Ames &amp; ISU!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08AE78-9E89-B049-91BE-209F3BCAEE44}"/>
              </a:ext>
            </a:extLst>
          </p:cNvPr>
          <p:cNvSpPr txBox="1"/>
          <p:nvPr/>
        </p:nvSpPr>
        <p:spPr>
          <a:xfrm>
            <a:off x="3272952" y="2527445"/>
            <a:ext cx="56460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Hopefully your travels went smoothly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047116-5AF5-5A46-B17A-5E24A13B3A93}"/>
              </a:ext>
            </a:extLst>
          </p:cNvPr>
          <p:cNvSpPr txBox="1"/>
          <p:nvPr/>
        </p:nvSpPr>
        <p:spPr>
          <a:xfrm>
            <a:off x="6017821" y="3437148"/>
            <a:ext cx="58024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need help with anything, please contact me,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Soeren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Chunhui: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EFBB73-6112-9E47-AA31-6B82B231B0CF}"/>
              </a:ext>
            </a:extLst>
          </p:cNvPr>
          <p:cNvSpPr txBox="1"/>
          <p:nvPr/>
        </p:nvSpPr>
        <p:spPr>
          <a:xfrm>
            <a:off x="6017821" y="4639742"/>
            <a:ext cx="510909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Jim: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cochran61@gmail.com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(515) 441-1258</a:t>
            </a:r>
          </a:p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Soeren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prell@iastate.edu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(515) 708-6124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Chunhui: cchen23@iastate.edu, (515) 233-1582</a:t>
            </a:r>
          </a:p>
        </p:txBody>
      </p:sp>
    </p:spTree>
    <p:extLst>
      <p:ext uri="{BB962C8B-B14F-4D97-AF65-F5344CB8AC3E}">
        <p14:creationId xmlns:p14="http://schemas.microsoft.com/office/powerpoint/2010/main" val="2125558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ED791A-41E8-E041-B460-1385B998519D}"/>
              </a:ext>
            </a:extLst>
          </p:cNvPr>
          <p:cNvSpPr txBox="1"/>
          <p:nvPr/>
        </p:nvSpPr>
        <p:spPr>
          <a:xfrm>
            <a:off x="2882621" y="287677"/>
            <a:ext cx="6426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information (for those in-person)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D8459C-81F7-614C-AB0E-FA050D57C998}"/>
              </a:ext>
            </a:extLst>
          </p:cNvPr>
          <p:cNvSpPr txBox="1"/>
          <p:nvPr/>
        </p:nvSpPr>
        <p:spPr>
          <a:xfrm>
            <a:off x="698643" y="1119885"/>
            <a:ext cx="92034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for most of you,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eduroam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should work – if it doesn’t please use “IASTATE-guest”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DC7926-9151-5743-B40E-01FA0F4E86E5}"/>
              </a:ext>
            </a:extLst>
          </p:cNvPr>
          <p:cNvSpPr txBox="1"/>
          <p:nvPr/>
        </p:nvSpPr>
        <p:spPr>
          <a:xfrm>
            <a:off x="698643" y="1739048"/>
            <a:ext cx="9400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Parking tags: we still have some (and can get more), please let me know if you need 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95A7C4E-BD54-9747-9BCF-62BD11414B9B}"/>
              </a:ext>
            </a:extLst>
          </p:cNvPr>
          <p:cNvSpPr txBox="1"/>
          <p:nvPr/>
        </p:nvSpPr>
        <p:spPr>
          <a:xfrm>
            <a:off x="698643" y="2358212"/>
            <a:ext cx="67553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 tickets: I can get more - please let me know if you need any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9F328F-E733-5045-9E95-8920B12AEF9E}"/>
              </a:ext>
            </a:extLst>
          </p:cNvPr>
          <p:cNvSpPr txBox="1"/>
          <p:nvPr/>
        </p:nvSpPr>
        <p:spPr>
          <a:xfrm>
            <a:off x="2092340" y="3522322"/>
            <a:ext cx="800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information (for those connecting remotely)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B32864A-329F-6445-BDEB-90564C598C9E}"/>
              </a:ext>
            </a:extLst>
          </p:cNvPr>
          <p:cNvSpPr txBox="1"/>
          <p:nvPr/>
        </p:nvSpPr>
        <p:spPr>
          <a:xfrm>
            <a:off x="698643" y="4335696"/>
            <a:ext cx="84657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zoom component of the workshop does not include the one-on-one sessions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4799A65-37F8-0F48-A159-D050B6796FCA}"/>
              </a:ext>
            </a:extLst>
          </p:cNvPr>
          <p:cNvSpPr txBox="1"/>
          <p:nvPr/>
        </p:nvSpPr>
        <p:spPr>
          <a:xfrm>
            <a:off x="698643" y="4866107"/>
            <a:ext cx="1107777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zoom component thus covers the period 1pm – 6pm US CT each day (a bit later start on Wednesday)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that’s 3am – 8am at KEK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and 11:30pm – 4:30am in India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81A4BF-23FE-8B4A-AF3F-26079FA33567}"/>
              </a:ext>
            </a:extLst>
          </p:cNvPr>
          <p:cNvSpPr txBox="1"/>
          <p:nvPr/>
        </p:nvSpPr>
        <p:spPr>
          <a:xfrm>
            <a:off x="698643" y="6012071"/>
            <a:ext cx="38475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zoom sessions will be recorded</a:t>
            </a:r>
          </a:p>
        </p:txBody>
      </p:sp>
    </p:spTree>
    <p:extLst>
      <p:ext uri="{BB962C8B-B14F-4D97-AF65-F5344CB8AC3E}">
        <p14:creationId xmlns:p14="http://schemas.microsoft.com/office/powerpoint/2010/main" val="241088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0737691-6B24-C645-A3C2-CE1D2D44B8FF}"/>
              </a:ext>
            </a:extLst>
          </p:cNvPr>
          <p:cNvSpPr txBox="1"/>
          <p:nvPr/>
        </p:nvSpPr>
        <p:spPr>
          <a:xfrm>
            <a:off x="2842987" y="315032"/>
            <a:ext cx="728733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outline of the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worshop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on Detectors &amp; Performance – Monday &amp; Tuesday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on Belle II Physics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Tuesday &amp; Wednesday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Hands-on session on basf2 – Monday afternoon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Hands-on session gbasf2 – Tuesday afternoon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Tutorial on Statistics &amp; Systematics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Session on Diversity, Equity, &amp; Inclusion – Wednesday afternoon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Theory talk (D. Atwood) – Thursday afternoon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SuperKEKB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talk – Thursday afternoon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Career Development bootcamps for postdocs &amp; students</a:t>
            </a: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13 postdoc/student talks &amp; student flash talks (last day)</a:t>
            </a:r>
          </a:p>
          <a:p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36538" indent="-236538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Plenty of one-on-one time (mornings) with experts available</a:t>
            </a:r>
          </a:p>
        </p:txBody>
      </p:sp>
    </p:spTree>
    <p:extLst>
      <p:ext uri="{BB962C8B-B14F-4D97-AF65-F5344CB8AC3E}">
        <p14:creationId xmlns:p14="http://schemas.microsoft.com/office/powerpoint/2010/main" val="396377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AA6593D-D25C-464B-A66D-D901900ECE3F}"/>
              </a:ext>
            </a:extLst>
          </p:cNvPr>
          <p:cNvSpPr txBox="1"/>
          <p:nvPr/>
        </p:nvSpPr>
        <p:spPr>
          <a:xfrm>
            <a:off x="945135" y="312998"/>
            <a:ext cx="10335889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Wednesday morning excursion &amp; lunch at the Des Moines Art Center</a:t>
            </a:r>
          </a:p>
        </p:txBody>
      </p:sp>
      <p:pic>
        <p:nvPicPr>
          <p:cNvPr id="13" name="Picture 12" descr="A picture containing tree, outdoor, water&#10;&#10;Description automatically generated">
            <a:extLst>
              <a:ext uri="{FF2B5EF4-FFF2-40B4-BE49-F238E27FC236}">
                <a16:creationId xmlns:a16="http://schemas.microsoft.com/office/drawing/2014/main" id="{9354AFA5-EDF4-EB46-98C5-CE18B88C6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7908" y="1004370"/>
            <a:ext cx="6486463" cy="487244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1620D55-FF3A-2E44-8CEE-0B489193068F}"/>
              </a:ext>
            </a:extLst>
          </p:cNvPr>
          <p:cNvSpPr txBox="1"/>
          <p:nvPr/>
        </p:nvSpPr>
        <p:spPr>
          <a:xfrm>
            <a:off x="339048" y="1078786"/>
            <a:ext cx="4997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leave from Ames at 9am (3 mini-vans)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44D6A5-282C-DF49-8D87-FDAB2B54B19C}"/>
              </a:ext>
            </a:extLst>
          </p:cNvPr>
          <p:cNvSpPr txBox="1"/>
          <p:nvPr/>
        </p:nvSpPr>
        <p:spPr>
          <a:xfrm>
            <a:off x="339048" y="1543019"/>
            <a:ext cx="2864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details tomorrow …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175C7A-9D77-424B-A2D6-1BDCCF4FE832}"/>
              </a:ext>
            </a:extLst>
          </p:cNvPr>
          <p:cNvSpPr txBox="1"/>
          <p:nvPr/>
        </p:nvSpPr>
        <p:spPr>
          <a:xfrm>
            <a:off x="339048" y="2371983"/>
            <a:ext cx="5362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will have an early lunch (10am) and the tours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12FC2E-1DD7-7645-93CE-710E338B409C}"/>
              </a:ext>
            </a:extLst>
          </p:cNvPr>
          <p:cNvSpPr txBox="1"/>
          <p:nvPr/>
        </p:nvSpPr>
        <p:spPr>
          <a:xfrm>
            <a:off x="339048" y="3200946"/>
            <a:ext cx="50137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return by 1pm but if we are running late the afternoon schedule could be shifted</a:t>
            </a:r>
          </a:p>
        </p:txBody>
      </p:sp>
    </p:spTree>
    <p:extLst>
      <p:ext uri="{BB962C8B-B14F-4D97-AF65-F5344CB8AC3E}">
        <p14:creationId xmlns:p14="http://schemas.microsoft.com/office/powerpoint/2010/main" val="233137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tree, outdoor, grass, flower&#10;&#10;Description automatically generated">
            <a:extLst>
              <a:ext uri="{FF2B5EF4-FFF2-40B4-BE49-F238E27FC236}">
                <a16:creationId xmlns:a16="http://schemas.microsoft.com/office/drawing/2014/main" id="{305FDEC0-CED0-AE4D-AB78-7EA4C704B2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9005" y="1425607"/>
            <a:ext cx="6375952" cy="4235453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4FCECF-E304-1145-9EF5-D31E2ACAE063}"/>
              </a:ext>
            </a:extLst>
          </p:cNvPr>
          <p:cNvSpPr txBox="1"/>
          <p:nvPr/>
        </p:nvSpPr>
        <p:spPr>
          <a:xfrm>
            <a:off x="2464974" y="450907"/>
            <a:ext cx="7262053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Workshop Dinner at Reiman Gardens (Thursday)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06D4F5-51A6-9D40-8925-B00AE7EC58B4}"/>
              </a:ext>
            </a:extLst>
          </p:cNvPr>
          <p:cNvSpPr txBox="1"/>
          <p:nvPr/>
        </p:nvSpPr>
        <p:spPr>
          <a:xfrm>
            <a:off x="421241" y="1225552"/>
            <a:ext cx="48913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It’s about a 30 minute walk from Physics Hall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588A931-2434-BC4E-94A1-CBC45CAB098A}"/>
              </a:ext>
            </a:extLst>
          </p:cNvPr>
          <p:cNvSpPr txBox="1"/>
          <p:nvPr/>
        </p:nvSpPr>
        <p:spPr>
          <a:xfrm>
            <a:off x="421241" y="1559054"/>
            <a:ext cx="3549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it’s hot, maybe best to carpool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096896-48EB-CA4F-922F-9505FDF5EE0C}"/>
              </a:ext>
            </a:extLst>
          </p:cNvPr>
          <p:cNvSpPr txBox="1"/>
          <p:nvPr/>
        </p:nvSpPr>
        <p:spPr>
          <a:xfrm>
            <a:off x="421241" y="3607508"/>
            <a:ext cx="42883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Cash bar (they take cards) opens at 6pm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closes at 8pm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(last call at 7:45pm) 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96771C-531F-D244-9FC7-DCC413404895}"/>
              </a:ext>
            </a:extLst>
          </p:cNvPr>
          <p:cNvSpPr txBox="1"/>
          <p:nvPr/>
        </p:nvSpPr>
        <p:spPr>
          <a:xfrm>
            <a:off x="421241" y="2924690"/>
            <a:ext cx="29322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hors d'oeuvres start at 6pm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91B697-A7FD-C44F-B51C-45BBEDE2A163}"/>
              </a:ext>
            </a:extLst>
          </p:cNvPr>
          <p:cNvSpPr txBox="1"/>
          <p:nvPr/>
        </p:nvSpPr>
        <p:spPr>
          <a:xfrm>
            <a:off x="421241" y="2241872"/>
            <a:ext cx="54125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are 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Hunziker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House – no charge to enter RG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9890B5-1AA3-3E46-9C1A-F5F74EC0A030}"/>
              </a:ext>
            </a:extLst>
          </p:cNvPr>
          <p:cNvSpPr txBox="1"/>
          <p:nvPr/>
        </p:nvSpPr>
        <p:spPr>
          <a:xfrm>
            <a:off x="421241" y="4598102"/>
            <a:ext cx="34341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Dinner (buffet) starts at 6:45pm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1F370D-3827-3240-998E-B6D1AF1EA5C9}"/>
              </a:ext>
            </a:extLst>
          </p:cNvPr>
          <p:cNvSpPr txBox="1"/>
          <p:nvPr/>
        </p:nvSpPr>
        <p:spPr>
          <a:xfrm>
            <a:off x="421241" y="5280920"/>
            <a:ext cx="28507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should leave by ~9pm</a:t>
            </a:r>
          </a:p>
        </p:txBody>
      </p:sp>
    </p:spTree>
    <p:extLst>
      <p:ext uri="{BB962C8B-B14F-4D97-AF65-F5344CB8AC3E}">
        <p14:creationId xmlns:p14="http://schemas.microsoft.com/office/powerpoint/2010/main" val="267827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</TotalTime>
  <Words>429</Words>
  <Application>Microsoft Macintosh PowerPoint</Application>
  <PresentationFormat>Widescreen</PresentationFormat>
  <Paragraphs>52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Cochran, James [PHYSA]</dc:creator>
  <cp:lastModifiedBy>Jim</cp:lastModifiedBy>
  <cp:revision>32</cp:revision>
  <cp:lastPrinted>2022-06-09T21:14:32Z</cp:lastPrinted>
  <dcterms:created xsi:type="dcterms:W3CDTF">2022-06-09T14:30:19Z</dcterms:created>
  <dcterms:modified xsi:type="dcterms:W3CDTF">2022-08-01T17:27:12Z</dcterms:modified>
</cp:coreProperties>
</file>