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442" r:id="rId3"/>
    <p:sldId id="471" r:id="rId4"/>
    <p:sldId id="468" r:id="rId5"/>
    <p:sldId id="469" r:id="rId6"/>
    <p:sldId id="473" r:id="rId7"/>
    <p:sldId id="472" r:id="rId8"/>
    <p:sldId id="474" r:id="rId9"/>
    <p:sldId id="47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6"/>
    <p:restoredTop sz="94631"/>
  </p:normalViewPr>
  <p:slideViewPr>
    <p:cSldViewPr snapToGrid="0" snapToObjects="1">
      <p:cViewPr>
        <p:scale>
          <a:sx n="121" d="100"/>
          <a:sy n="121" d="100"/>
        </p:scale>
        <p:origin x="52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Quick summary of EPOL2 workshop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81966/contributions/5041445/attachments/2513986/4321673/22_09_19EPOL_Hoffstaette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181966/contributions/5041430/attachments/2511783/4317563/EIC_Polarized_Beams_VP.pd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cern.ch/event/1181966/contributions/5051857/attachments/2512404/4318827/epol2022_esr_polariza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cern.ch/event/1181966/contributions/5046168/attachments/2512081/4318158/220919_ComptonEIC_FCCpolWkShop_CGa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dico.cern.ch/event/1181966/contributions/5046176/attachments/2512076/4319317/EPOL_report_Zakharov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-170410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A quick </a:t>
            </a:r>
            <a:r>
              <a:rPr lang="fr-FR" sz="3600" dirty="0" err="1"/>
              <a:t>summary</a:t>
            </a:r>
            <a:r>
              <a:rPr lang="fr-FR" sz="3600" dirty="0"/>
              <a:t> of EPOL2 workshop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427" y="2319776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94780A-7E26-D64D-A924-AB36BB70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4" y="2953407"/>
            <a:ext cx="5900846" cy="3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E7CE0-D130-804F-A144-7FCCC60B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7EBD2-EE8D-084E-8FF6-5A8B8C0E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9F06F-EA51-0642-ACF2-D7B9246B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D33C6-1A22-3D43-8F55-7D49DE3D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2951010-93C6-FB49-A9AB-1C3B9B0C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2" y="1297227"/>
            <a:ext cx="843639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key subjects of this workshop are summarized as follows: 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1) Polarization simulations and spin-tune to beam energy relationship, wigglers and kickers  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2) Simulation of the relationship between average beam energy and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centre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-of-mass energies  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3) Polarimeter design, performance and integration 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4) Measurements in particle physics experiments 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5)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Monochromatization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 a very nice opportunity to meet with people involved in polarimetry for future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FCCee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EIC, ILC, current JLAB and VEPP and former SLD and HERA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Overall an interesting week with several presentations form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SuperKEKB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upgrade team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I will not cover those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made it clear (I think) that beyond its physics potential,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SuperKEKB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upgrade appears as a nice test bed both for EIC and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FCCee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recommend that you have a look, some talks may be of interest to you/some of you</a:t>
            </a: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F6DF2-07D9-9140-BECF-B2A921A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 lot of information about beam polarization in rings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7F0FE6A-AADD-3644-90AF-16ECD354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67" y="1145627"/>
            <a:ext cx="8356465" cy="4716025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D8CCD-57BA-984B-8CD6-3E3BC18A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C08225-91EC-8B4A-B1A2-FE70B499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D0B564-1E01-604A-9633-1CFEF28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E4919F-BE02-3F4C-A160-CE3AF7DA5B0E}"/>
              </a:ext>
            </a:extLst>
          </p:cNvPr>
          <p:cNvSpPr txBox="1"/>
          <p:nvPr/>
        </p:nvSpPr>
        <p:spPr>
          <a:xfrm>
            <a:off x="393767" y="5969059"/>
            <a:ext cx="818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err="1">
                <a:hlinkClick r:id="rId3"/>
              </a:rPr>
              <a:t>indico.cern.ch</a:t>
            </a:r>
            <a:r>
              <a:rPr lang="en-GB" sz="1200" dirty="0">
                <a:hlinkClick r:id="rId3"/>
              </a:rPr>
              <a:t>/event/1181966/contributions/5041445/attachments/2513986/4321673/22_09_19EPOL_Hoffstaetter.pdf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1520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2287D-3527-C54A-9B9A-446BBCD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Spin transport from source to ring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390B5-EA48-9C43-9E8C-5541A057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9CF7E-5AF9-E642-B14B-4DAF13D9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701051-AE66-7A42-9E0E-E73EC32C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B19211-E28C-6744-AE2D-65EB0222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" y="977462"/>
            <a:ext cx="4234050" cy="32437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B45250-8972-524C-91A0-65F938218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53" y="874643"/>
            <a:ext cx="4234050" cy="32482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E5A187-95DD-1746-9534-C30231179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87" y="3731953"/>
            <a:ext cx="3282913" cy="2483015"/>
          </a:xfrm>
          <a:prstGeom prst="rect">
            <a:avLst/>
          </a:prstGeom>
        </p:spPr>
      </p:pic>
      <p:sp>
        <p:nvSpPr>
          <p:cNvPr id="16" name="ZoneTexte 15">
            <a:hlinkClick r:id="rId5"/>
            <a:extLst>
              <a:ext uri="{FF2B5EF4-FFF2-40B4-BE49-F238E27FC236}">
                <a16:creationId xmlns:a16="http://schemas.microsoft.com/office/drawing/2014/main" id="{05488BC5-51D8-2A4E-B8E8-C19AF32464ED}"/>
              </a:ext>
            </a:extLst>
          </p:cNvPr>
          <p:cNvSpPr txBox="1"/>
          <p:nvPr/>
        </p:nvSpPr>
        <p:spPr>
          <a:xfrm>
            <a:off x="280652" y="6208956"/>
            <a:ext cx="8863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</a:t>
            </a:r>
            <a:r>
              <a:rPr lang="en-GB" sz="1200" dirty="0" err="1">
                <a:hlinkClick r:id="rId5"/>
              </a:rPr>
              <a:t>indico.cern.ch</a:t>
            </a:r>
            <a:r>
              <a:rPr lang="en-GB" sz="1200" dirty="0">
                <a:hlinkClick r:id="rId5"/>
              </a:rPr>
              <a:t>/event/1181966/contributions/5041430/attachments/2511783/4317563/</a:t>
            </a:r>
            <a:r>
              <a:rPr lang="en-GB" sz="1200" dirty="0" err="1">
                <a:hlinkClick r:id="rId5"/>
              </a:rPr>
              <a:t>EIC_Polarized_Beams_VP.pdf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199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85112-1C42-2644-86CD-06AEE947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Ring spin dynamics - misalignments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CABEF-057C-864B-9D6D-16527E78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0ABA1-A318-604F-B9D0-C8642540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E7EED-2D4F-B743-B76F-05716D21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AA9DA7-184E-5C45-BDCD-130DAAF9BAA9}"/>
              </a:ext>
            </a:extLst>
          </p:cNvPr>
          <p:cNvSpPr txBox="1"/>
          <p:nvPr/>
        </p:nvSpPr>
        <p:spPr>
          <a:xfrm>
            <a:off x="46589" y="6168801"/>
            <a:ext cx="9050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err="1">
                <a:hlinkClick r:id="rId2"/>
              </a:rPr>
              <a:t>indico.cern.ch</a:t>
            </a:r>
            <a:r>
              <a:rPr lang="en-GB" sz="1200" dirty="0">
                <a:hlinkClick r:id="rId2"/>
              </a:rPr>
              <a:t>/event/1181966/contributions/5051857/attachments/2512404/4318827/epol2022_esr_polarization.pdf</a:t>
            </a:r>
            <a:endParaRPr lang="en-GB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74012F-009B-0944-ACB1-D82C393DC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593"/>
            <a:ext cx="5744817" cy="39642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913E1F-F502-314B-8092-F4237CD4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71" y="3429000"/>
            <a:ext cx="3781160" cy="26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B63A5-D58E-1C44-A42A-F0FA33B5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Polarimetry: some similarities with EIC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68480-7592-5941-A2FD-0322C6AA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236C6D-BD5A-D545-8E21-2BB89C0D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C2185-3936-224A-8023-95454A65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4CBEBB-A3EC-9D4E-96EA-83E5E91D18F0}"/>
              </a:ext>
            </a:extLst>
          </p:cNvPr>
          <p:cNvSpPr txBox="1"/>
          <p:nvPr/>
        </p:nvSpPr>
        <p:spPr>
          <a:xfrm>
            <a:off x="0" y="6100757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err="1">
                <a:hlinkClick r:id="rId2"/>
              </a:rPr>
              <a:t>indico.cern.ch</a:t>
            </a:r>
            <a:r>
              <a:rPr lang="en-GB" sz="1200" dirty="0">
                <a:hlinkClick r:id="rId2"/>
              </a:rPr>
              <a:t>/event/1181966/contributions/5046168/attachments/2512081/4318158/220919_ComptonEIC_FCCpolWkShop_CGal.pdf</a:t>
            </a:r>
            <a:endParaRPr lang="en-GB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7B94D3-C5C8-C547-A475-EE100012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4" y="1135351"/>
            <a:ext cx="8177049" cy="46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76038-00EB-8147-ACC8-7087423C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Beam polarization measurement at VEPP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87708-37B3-7149-A23F-46BD4204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B75E0-A1D4-FB49-8EF1-D15D3565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41FA9-1EB4-E04F-A5FD-A262836B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3111DD-E238-2742-AAE3-C7048477E512}"/>
              </a:ext>
            </a:extLst>
          </p:cNvPr>
          <p:cNvSpPr txBox="1"/>
          <p:nvPr/>
        </p:nvSpPr>
        <p:spPr>
          <a:xfrm>
            <a:off x="515007" y="6086978"/>
            <a:ext cx="12255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err="1">
                <a:hlinkClick r:id="rId2"/>
              </a:rPr>
              <a:t>indico.cern.ch</a:t>
            </a:r>
            <a:r>
              <a:rPr lang="en-GB" sz="1200" dirty="0">
                <a:hlinkClick r:id="rId2"/>
              </a:rPr>
              <a:t>/event/1181966/contributions/5046176/attachments/2512076/4319317/</a:t>
            </a:r>
            <a:r>
              <a:rPr lang="en-GB" sz="1200" dirty="0" err="1">
                <a:hlinkClick r:id="rId2"/>
              </a:rPr>
              <a:t>EPOL_report_Zakharov.pdf</a:t>
            </a:r>
            <a:endParaRPr lang="en-GB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B9FDEA-C987-C34F-A202-97F01F46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057" y="3300946"/>
            <a:ext cx="4834813" cy="27860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87AE4E-CAFC-774F-B2DA-BFD88B4B4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7" y="984601"/>
            <a:ext cx="4281870" cy="24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4BFFE-9AEE-DD45-8565-6A9B0CEF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EIC detectors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B0138F-C3B9-A542-B7C0-98904B8F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15474-F874-2040-8C38-4C0C4EE6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56AAE-7B64-4645-8F44-D8316F52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F0F1D6-ED53-B047-9597-810797D5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165"/>
            <a:ext cx="5744816" cy="32122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CE19E8-03F9-1840-98DC-8E258D03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297" y="3483686"/>
            <a:ext cx="5295398" cy="29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E7CE0-D130-804F-A144-7FCCC60B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7EBD2-EE8D-084E-8FF6-5A8B8C0E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9F06F-EA51-0642-ACF2-D7B9246B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Quick summary of EPOL2 workshop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D33C6-1A22-3D43-8F55-7D49DE3D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2951010-93C6-FB49-A9AB-1C3B9B0C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2" y="1297227"/>
            <a:ext cx="8436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not hesitate to have a look to workshop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similarities with EIC (JLAB) polarimeters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Already exploited for electron detection, not quite for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</a:rPr>
              <a:t>photon detection.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0DAE9D2-18E6-7B49-9542-CAAD9B4F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4" y="2953407"/>
            <a:ext cx="5900846" cy="3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74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27551</TotalTime>
  <Words>424</Words>
  <Application>Microsoft Macintosh PowerPoint</Application>
  <PresentationFormat>Affichage à l'écran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A quick summary of EPOL2 workshop</vt:lpstr>
      <vt:lpstr>Introduction</vt:lpstr>
      <vt:lpstr>A lot of information about beam polarization in rings</vt:lpstr>
      <vt:lpstr>Spin transport from source to ring</vt:lpstr>
      <vt:lpstr>Ring spin dynamics - misalignments</vt:lpstr>
      <vt:lpstr>Polarimetry: some similarities with EIC</vt:lpstr>
      <vt:lpstr>Beam polarization measurement at VEPP</vt:lpstr>
      <vt:lpstr>EIC detectors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176</cp:revision>
  <cp:lastPrinted>2020-06-24T08:43:15Z</cp:lastPrinted>
  <dcterms:created xsi:type="dcterms:W3CDTF">2019-09-23T10:30:56Z</dcterms:created>
  <dcterms:modified xsi:type="dcterms:W3CDTF">2022-10-06T12:09:40Z</dcterms:modified>
</cp:coreProperties>
</file>