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8"/>
  </p:notesMasterIdLst>
  <p:sldIdLst>
    <p:sldId id="256" r:id="rId2"/>
    <p:sldId id="470" r:id="rId3"/>
    <p:sldId id="468" r:id="rId4"/>
    <p:sldId id="469" r:id="rId5"/>
    <p:sldId id="471" r:id="rId6"/>
    <p:sldId id="47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DD5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7"/>
    <p:restoredTop sz="94631"/>
  </p:normalViewPr>
  <p:slideViewPr>
    <p:cSldViewPr snapToGrid="0" snapToObjects="1">
      <p:cViewPr varScale="1">
        <p:scale>
          <a:sx n="131" d="100"/>
          <a:sy n="131" d="100"/>
        </p:scale>
        <p:origin x="14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12/10/2022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Questions for polarimetry towards CDR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16073" cy="2387600"/>
          </a:xfrm>
        </p:spPr>
        <p:txBody>
          <a:bodyPr>
            <a:normAutofit/>
          </a:bodyPr>
          <a:lstStyle/>
          <a:p>
            <a:r>
              <a:rPr lang="fr-FR" sz="3600" dirty="0" err="1"/>
              <a:t>Some</a:t>
            </a:r>
            <a:r>
              <a:rPr lang="fr-FR" sz="3600" dirty="0"/>
              <a:t> questions on </a:t>
            </a:r>
            <a:r>
              <a:rPr lang="fr-FR" sz="3600" dirty="0" err="1"/>
              <a:t>polarimetry</a:t>
            </a:r>
            <a:r>
              <a:rPr lang="fr-FR" sz="3600" dirty="0"/>
              <a:t> to </a:t>
            </a:r>
            <a:r>
              <a:rPr lang="fr-FR" sz="3600" dirty="0" err="1"/>
              <a:t>address</a:t>
            </a:r>
            <a:r>
              <a:rPr lang="fr-FR" sz="3600" dirty="0"/>
              <a:t> in </a:t>
            </a:r>
            <a:r>
              <a:rPr lang="fr-FR" sz="3600" dirty="0" err="1"/>
              <a:t>view</a:t>
            </a:r>
            <a:r>
              <a:rPr lang="fr-FR" sz="3600" dirty="0"/>
              <a:t> of a CDR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3363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Aurélien MARTENS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279A8-C1EA-8B40-B0E9-21110252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CE93B-B4D8-4F4F-858B-ED7FB66F6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longitudinal polarimeter, presentation made last week on the possibilities on the T-pol</a:t>
            </a:r>
          </a:p>
          <a:p>
            <a:r>
              <a:rPr lang="en-GB" dirty="0"/>
              <a:t>Try to show current open points (in my opinion), please feel free to suggest more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EE7861-0509-9D47-B492-25449E5B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F55778-3D6A-4C45-AA06-DDDDBCFC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C8F0C-115E-6745-BD0A-A269F0F5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50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2C714-A6A5-AA4E-B498-7B8882F7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Laser and related integration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FF4047-D92F-8246-A707-F6437948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817" y="1253331"/>
            <a:ext cx="518849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Vacuum chamber: some concept exist and has been validated for impedance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 Need some 3D model of the chamber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 need </a:t>
            </a:r>
            <a:r>
              <a:rPr lang="en-GB" dirty="0" err="1"/>
              <a:t>SuperKEKB</a:t>
            </a:r>
            <a:r>
              <a:rPr lang="en-GB" dirty="0"/>
              <a:t> experts involved</a:t>
            </a:r>
          </a:p>
          <a:p>
            <a:r>
              <a:rPr lang="en-GB" dirty="0"/>
              <a:t>Laser: schematics can be reviewed and improved further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preliminary drawing of laser table (underneath beam) + periscope is needed</a:t>
            </a:r>
          </a:p>
          <a:p>
            <a:r>
              <a:rPr lang="en-GB" dirty="0"/>
              <a:t>Laser synchro to RF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need a contact</a:t>
            </a:r>
          </a:p>
          <a:p>
            <a:r>
              <a:rPr lang="en-GB" dirty="0"/>
              <a:t>Guess of laser hardware cost ~250kE  including laser table but excluding beam pipe</a:t>
            </a:r>
          </a:p>
          <a:p>
            <a:r>
              <a:rPr lang="en-GB" dirty="0"/>
              <a:t>Need also involvement of </a:t>
            </a:r>
            <a:r>
              <a:rPr lang="en-GB" dirty="0" err="1"/>
              <a:t>SuperKEKB</a:t>
            </a:r>
            <a:r>
              <a:rPr lang="en-GB" dirty="0"/>
              <a:t> team for utilities (mainly cables)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82ADA5-FD78-8040-9A2A-BBAB6C31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247F0D-40DF-8A40-8846-65873C57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0EA679-5E26-4741-9F2C-A1529CA7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10EA7B-27D0-8C4E-B411-49B6332A6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221" y="982342"/>
            <a:ext cx="3456782" cy="25913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9E2E73-C690-9749-8E8E-A3F75C5D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92" y="3681426"/>
            <a:ext cx="3696511" cy="12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2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3DC73-274A-974B-A462-726828CA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Photon detector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5FA6E-025A-344D-BC6A-0B7830C2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16" y="1144689"/>
            <a:ext cx="4283818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Concept of detector based on BaF2 exists but requires experimental validation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 backup solution consist in integrating over several bunches and use PbWO2 instead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 still conceptual electronics design must be drawn</a:t>
            </a:r>
          </a:p>
          <a:p>
            <a:r>
              <a:rPr lang="en-GB" dirty="0"/>
              <a:t>Main integration issue: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 requires to modify a magnet, a redesign with change of open side needed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expensive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no impact on lattice itself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Beam pipe for photon window need to be drawn 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987D57-035D-7246-AE32-3A82B42C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F275C4-6556-2147-8C39-53590018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0BEE7-3F8E-EF4C-8CCA-0186702F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9E02CA-D52D-834D-A176-1CA610CA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634" y="3320358"/>
            <a:ext cx="3981697" cy="29598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1D8E4EE-F435-AD4F-882D-493694698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221" y="551317"/>
            <a:ext cx="27305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9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ADEF8-EC6D-CA4B-947A-EFC0DE7A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Electron detector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CDC983-18F8-EC4F-8B73-04B4059A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1" y="1317415"/>
            <a:ext cx="3739069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Currently prototyping phase</a:t>
            </a:r>
          </a:p>
          <a:p>
            <a:r>
              <a:rPr lang="en-GB" dirty="0"/>
              <a:t>Open points: </a:t>
            </a:r>
          </a:p>
          <a:p>
            <a:pPr lvl="1"/>
            <a:r>
              <a:rPr lang="en-GB" dirty="0"/>
              <a:t>number of planes, pixel sizes, number of chips/plane </a:t>
            </a:r>
          </a:p>
          <a:p>
            <a:pPr lvl="1"/>
            <a:r>
              <a:rPr lang="en-GB" dirty="0"/>
              <a:t>Study of impact of Quad in beam line on electrons trajectory extrapolation</a:t>
            </a:r>
          </a:p>
          <a:p>
            <a:r>
              <a:rPr lang="en-GB" dirty="0"/>
              <a:t>Integration: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model needed for impedance check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Required modifications to beam pipe ? (ensure electrons do not hit material)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37B0E0-26F9-114D-80B0-F2E5CB69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862345-2FD5-7349-8E0F-EF6D2479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780311-148D-E143-B57F-53382DCF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F643AD-1CE7-4A4C-8239-F9BBE5DA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719" y="1143482"/>
            <a:ext cx="4653284" cy="25970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77B35F-9AF9-CE48-AAED-9961EDAC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250" y="3914482"/>
            <a:ext cx="4653285" cy="20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4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5631B-A227-C540-B817-F9314A93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Polarimeter performance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71AE9F-41D0-FE44-A953-A98DF48FB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detailed simulations for photon detector</a:t>
            </a:r>
          </a:p>
          <a:p>
            <a:pPr lvl="1"/>
            <a:r>
              <a:rPr lang="en-GB" dirty="0"/>
              <a:t>Need to be reviewed with up-to-date location and beam parameters in a consistent picture with lattice modified by </a:t>
            </a:r>
            <a:r>
              <a:rPr lang="en-GB" dirty="0" err="1"/>
              <a:t>Yuhao</a:t>
            </a:r>
            <a:endParaRPr lang="en-GB" dirty="0"/>
          </a:p>
          <a:p>
            <a:r>
              <a:rPr lang="en-GB" dirty="0"/>
              <a:t>Not so much for electron detector (AFAIK)</a:t>
            </a:r>
          </a:p>
          <a:p>
            <a:pPr lvl="1"/>
            <a:r>
              <a:rPr lang="en-GB" dirty="0"/>
              <a:t>Maybe useful now to help design electron detector and assess performance</a:t>
            </a:r>
          </a:p>
          <a:p>
            <a:pPr lvl="1"/>
            <a:r>
              <a:rPr lang="en-GB" dirty="0"/>
              <a:t>Transverse polarimetry need to be studied to some extent also with same polarimeter location </a:t>
            </a:r>
          </a:p>
          <a:p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BC8E9A-6F42-784A-8FF0-D8E86693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07DD82-B406-6D44-8D78-AA1B7E0F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Questions for polarimetry towards CDR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E824A6-0E7B-2047-A237-A1EE0683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7007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24958</TotalTime>
  <Words>353</Words>
  <Application>Microsoft Macintosh PowerPoint</Application>
  <PresentationFormat>Affichage à l'écran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Some questions on polarimetry to address in view of a CDR</vt:lpstr>
      <vt:lpstr>Introduction</vt:lpstr>
      <vt:lpstr>Laser and related integration</vt:lpstr>
      <vt:lpstr>Photon detector</vt:lpstr>
      <vt:lpstr>Electron detector</vt:lpstr>
      <vt:lpstr>Polarimeter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180</cp:revision>
  <cp:lastPrinted>2020-06-24T08:43:15Z</cp:lastPrinted>
  <dcterms:created xsi:type="dcterms:W3CDTF">2019-09-23T10:30:56Z</dcterms:created>
  <dcterms:modified xsi:type="dcterms:W3CDTF">2022-10-12T10:53:40Z</dcterms:modified>
</cp:coreProperties>
</file>