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A8FB0-E18D-E80F-FBA5-2499FA9D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F6D7-63B1-7530-A3FA-2AE12E8B9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E42696-4FC3-F4BF-33FC-CC1DD576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71362-7B8D-D142-6349-D372B48C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5B1562-E4EA-3D87-7BD2-B4B56C19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0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2A5D6-EBF7-9D9D-8536-90E9934F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F66241-8520-B806-D01E-5C46CDF10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6DCFFE-FD65-30BE-86BA-41BD8AAC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6217A1-06A8-C942-5C8E-71E548A2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526413-CCBA-8A5D-0C8B-BBE42893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20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915376-59E0-7E54-A903-0A9A95FEF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6E473B-4B87-997C-F25A-EDD31160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973542-6D8F-2349-BA75-430A9AA1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DD8A6-217C-25BE-078E-8B706E09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FDCF-F236-1A5F-7F9D-6B0D998E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09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6F1DD-D91F-FE1F-5CD9-11C517E4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0E37BE-2FBA-8CD7-E7C3-8E8C25B2E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8D4A5-2CB6-3E74-BA68-B5974E82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55D65F-4685-6B23-16E4-FE239CA2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809A3F-6DF0-4A9F-0E8A-6ADBE1EC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0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AA37D-936B-9C4E-500D-10B657C4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929954-0719-22A7-5962-9E9D7A928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88CA05-3F5A-E209-DF45-074994EC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D35FD-292E-0E9E-400F-0266B829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15192B-D7B6-39F3-962C-5401D580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39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0BABC-2CFE-24B8-036C-124630ED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B58EDA-314F-4235-923F-0A505A255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E4CA49-7B09-B916-D914-68E478FB3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A3B487-BBD1-6729-33D0-1F26D5F7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C01BCE-93DE-243F-7519-9AEBD4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130A2F-AB06-863C-07A1-293354D8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3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11FE3-C418-B8C0-5561-6C8928DC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D1AE3B-B85B-1528-BF78-84A68C304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7BF8DB-7DDC-D675-58A6-4D9352E5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8FA948-159D-37F4-7F34-F0477553C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487938-D3AE-DA7E-09A3-6443FCFFE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643F79-E4D5-968E-0F8E-180AAAE8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5D292E-149D-1230-9408-9E439FDF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675E7F-BB25-3F0F-3361-E9728D90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5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F0AAD-6DF0-AB81-7B4D-533F8F63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76EB6A-6247-FDDA-A1EF-B415D00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5F9090-6C72-1F08-E731-63EF9472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5E24D9-BEC0-01B9-7503-EA398943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6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235403-0060-57A8-9758-70E20D97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431FDF-69F5-1515-EA89-B953E22E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0D8775-B198-DB87-D5E8-A8DE2A99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77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E9649-15FF-C281-704D-194C8D22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9578D1-52A5-89A7-C9B2-F6F5A9F7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9E2299-E866-5291-7FAF-9D8D5CD6C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04DB26-6007-2861-2225-5397E68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F2804B-07CE-E017-25B5-18D8257A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3C0069-51A5-A922-3427-9C89C14D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87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6B034-2AC8-903E-DDA2-66D0893B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0347D6-B875-2A95-D0DA-B6A585A5B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72D110-32ED-CAB6-8392-C47D2261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7C8B8A-D331-53AF-02A8-F82230C8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7E9A23-1F24-4A36-76D2-F92B97EA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2CBD7A-F345-68A1-48DE-8D1AAFAC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1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A7EFD1-5FE2-981B-A706-7E7D52EB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0DACB-2D9C-FC1B-030B-4932FBB9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B88D33-BE62-9254-3B08-016CB227F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7840-47B3-45AD-873B-B4993ECB5260}" type="datetimeFigureOut">
              <a:rPr lang="de-DE" smtClean="0"/>
              <a:t>07.03.2023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3CCF93-724B-B1C3-4894-2104F5523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C6917-E5D9-FA80-4E1E-77A43F24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FE09-373E-4543-9FDF-56481D6CB4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68509-B242-E126-B4FE-C08F34017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F7DC25-552D-C741-A4C1-085933A96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E4958C-1DB5-F8C1-FA52-3268A5391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9" y="0"/>
            <a:ext cx="10627142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02C178-5993-C540-5FE5-3D64946A8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0" y="5268913"/>
            <a:ext cx="1600200" cy="1266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BCE042-FCA0-3013-CF6A-63CAEDF4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362" y="961231"/>
            <a:ext cx="3436420" cy="22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487E-8501-B5FB-6AA3-C766E5CB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4A4DEB-3820-7A48-2191-DC0A265B9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5085E7-CDA5-663C-40F2-64F8FF99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" y="0"/>
            <a:ext cx="10658819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AB01C9-8B7E-F16B-7F11-FCF2C72B8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620" y="981075"/>
            <a:ext cx="3589020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60AF7-DCFA-5143-1FD5-596E934E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BC1D07-CDFD-03BE-08DE-59FEC4C0D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9" y="0"/>
            <a:ext cx="10564781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38FA52-057E-B702-61C6-81E9D8915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3700462"/>
            <a:ext cx="981075" cy="1076325"/>
          </a:xfrm>
          <a:prstGeom prst="rect">
            <a:avLst/>
          </a:prstGeo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0FEF21E-82E5-CF72-30FB-7E248627B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08" y="867172"/>
            <a:ext cx="3367617" cy="2525713"/>
          </a:xfrm>
        </p:spPr>
      </p:pic>
    </p:spTree>
    <p:extLst>
      <p:ext uri="{BB962C8B-B14F-4D97-AF65-F5344CB8AC3E}">
        <p14:creationId xmlns:p14="http://schemas.microsoft.com/office/powerpoint/2010/main" val="255592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465A6-ED81-E66A-E6E0-3E44FD0E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1559E-4C21-FAB7-9886-F7E04064E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1F82C9-0148-BF28-B4D6-706020DF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9" y="0"/>
            <a:ext cx="10564781" cy="6858000"/>
          </a:xfrm>
          <a:prstGeom prst="rect">
            <a:avLst/>
          </a:prstGeom>
        </p:spPr>
      </p:pic>
      <p:pic>
        <p:nvPicPr>
          <p:cNvPr id="6" name="Inhaltsplatzhalter 10">
            <a:extLst>
              <a:ext uri="{FF2B5EF4-FFF2-40B4-BE49-F238E27FC236}">
                <a16:creationId xmlns:a16="http://schemas.microsoft.com/office/drawing/2014/main" id="{208C458A-48B9-5718-BC79-EE2C8A57F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08" y="867172"/>
            <a:ext cx="3367617" cy="2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1D95D-5308-FF3E-AFE2-18E72BDC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8C1FD-4D03-03B8-4B1C-411CF3AA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620146-5E99-FE82-DA8C-01E8B40C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3" y="0"/>
            <a:ext cx="10555673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31FF6E-E0F9-ACBC-9F4A-24A980422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975" y="3871912"/>
            <a:ext cx="1104900" cy="1057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E5C9365-487A-41A2-A412-769707435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890587"/>
            <a:ext cx="3712266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A3ED6-60CE-4AD5-0390-E8A4345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BFD70E-50CB-88DF-E4B4-1E2CC836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C81855-6565-A345-E277-45BB1629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3" y="0"/>
            <a:ext cx="10555673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63E6B9-468D-EE46-26A3-95BDED3D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890587"/>
            <a:ext cx="3712266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68509-B242-E126-B4FE-C08F34017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F7DC25-552D-C741-A4C1-085933A96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E4958C-1DB5-F8C1-FA52-3268A5391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9" y="0"/>
            <a:ext cx="10627142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290616-94E0-AA77-E21F-51A2FED0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2" y="961231"/>
            <a:ext cx="3436420" cy="22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D7F4D-EF05-FFD2-3B36-EBCE59EB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7BF4A-C2CA-21E2-412E-012C9880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2E3083-426C-4910-39D0-53841017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5" y="0"/>
            <a:ext cx="10602889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D15381-BD78-1560-F352-41D3AE1F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0" y="5268913"/>
            <a:ext cx="1600200" cy="1266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BC750E-6AD6-C538-B140-D04C98F90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81" y="0"/>
            <a:ext cx="10490838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52F84E-F823-1960-11D0-91372D403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975" y="3871912"/>
            <a:ext cx="1104900" cy="1057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57ECC3-D117-8FA9-287C-54AEAB4A9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620" y="981075"/>
            <a:ext cx="3589020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D7F4D-EF05-FFD2-3B36-EBCE59EB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7BF4A-C2CA-21E2-412E-012C9880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2E3083-426C-4910-39D0-53841017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5" y="0"/>
            <a:ext cx="1060288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79D03C-D97F-0568-16EE-278D8E66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1" y="0"/>
            <a:ext cx="10490838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CB47D5-52FF-08EB-3A17-A01B67247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20" y="981075"/>
            <a:ext cx="3589020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28B71-C85D-B144-D03C-EB54CA45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921D8B-20F7-F8FA-30B9-8EBD0E87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650B91-FD3F-C2B5-EDB4-ACA506A7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5" y="0"/>
            <a:ext cx="1055354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7E6810-0723-D312-12B6-38604809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264150"/>
            <a:ext cx="1333500" cy="12001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6852CF-1DD7-4330-AE3C-D40F5E8FB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665" y="858582"/>
            <a:ext cx="3382767" cy="25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28B71-C85D-B144-D03C-EB54CA45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921D8B-20F7-F8FA-30B9-8EBD0E87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650B91-FD3F-C2B5-EDB4-ACA506A7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5" y="0"/>
            <a:ext cx="1055354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D818DE6-C637-A435-7634-4E316325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65" y="858582"/>
            <a:ext cx="3382767" cy="25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79DAD-8885-A03B-A934-5CD4261E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9C0FB9-5EEE-2C32-DF57-612E1F85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F7DAD5-F0F3-ABD9-3296-56F74FFF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987C5A-B7F2-B755-F92F-6FBD1825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264150"/>
            <a:ext cx="1333500" cy="12001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B85F76-C8DB-D8CD-7B1E-8A466C05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275" y="877616"/>
            <a:ext cx="3647049" cy="25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132C2-758C-9E8C-94C4-C947FD5E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EEA036-82D9-B663-3345-0DEBAB78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444338-4F06-110F-BEA4-01B08BC8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371AAB-48BB-EE7E-8AF5-E6CB05B6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275" y="877616"/>
            <a:ext cx="3647049" cy="25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F3D-3C9C-041F-4FAA-876D772B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53FB2D-0C6D-3CB8-4949-802A7712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40A5BA-76AD-9AF7-8683-3C2E3567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" y="0"/>
            <a:ext cx="1065881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CD0960-777D-6381-7362-8F17CCB5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975" y="3871912"/>
            <a:ext cx="1104900" cy="1057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FE99F7-EBE9-4168-F7C9-821348A2B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20" y="981075"/>
            <a:ext cx="3589020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Johanna Häusler</dc:creator>
  <cp:lastModifiedBy>Johanna Häusler</cp:lastModifiedBy>
  <cp:revision>1</cp:revision>
  <dcterms:created xsi:type="dcterms:W3CDTF">2023-03-07T06:31:13Z</dcterms:created>
  <dcterms:modified xsi:type="dcterms:W3CDTF">2023-03-07T06:46:16Z</dcterms:modified>
</cp:coreProperties>
</file>