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53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FFD579"/>
    <a:srgbClr val="FF9300"/>
    <a:srgbClr val="901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51" autoAdjust="0"/>
    <p:restoredTop sz="94631"/>
  </p:normalViewPr>
  <p:slideViewPr>
    <p:cSldViewPr snapToGrid="0" snapToObjects="1">
      <p:cViewPr varScale="1">
        <p:scale>
          <a:sx n="131" d="100"/>
          <a:sy n="131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5651F-A0A0-324C-B3AB-F519BDD94ED9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01DB0-9749-9547-8C49-BEF4CEEFF94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8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3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11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1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4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D8C2A6F-0513-674E-87D6-A38268BE63A2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618DF27-C47A-2A45-89A0-FCCC77CB6E4F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952" y="1020420"/>
            <a:ext cx="5896389" cy="526304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4C8286A-03E0-6D49-9D42-D4B8C72EB5E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18662" y="1020420"/>
            <a:ext cx="2693504" cy="526304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9B271C5-42D8-D24B-A4B3-320DFCBB4F3E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F0E9747-688D-EA40-9495-E0B56C4A73A2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32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3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C2A1692-A79C-F94D-8071-0A66ED90799B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F2EE1EE-8D6D-4346-B9F2-3EAAE932E151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41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23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1A2E35D-BD29-AB44-B3A6-E75904B7FD5D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37E9A2E-0DEB-A24D-AE54-2E7394B85E80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7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54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986FFEB-5D0A-984F-A179-F9468CD8B4F8}"/>
              </a:ext>
            </a:extLst>
          </p:cNvPr>
          <p:cNvSpPr/>
          <p:nvPr userDrawn="1"/>
        </p:nvSpPr>
        <p:spPr>
          <a:xfrm>
            <a:off x="0" y="6445803"/>
            <a:ext cx="9144000" cy="4917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27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95000"/>
                </a:schemeClr>
              </a:gs>
              <a:gs pos="62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30"/>
            <a:ext cx="7886700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64" y="6445804"/>
            <a:ext cx="113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05/06/2023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9228" y="6445806"/>
            <a:ext cx="57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45th B2GM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9698" y="6445805"/>
            <a:ext cx="101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6324D5D7-7619-544E-85E6-FE67B0DC27B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60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u="none" kern="1200" baseline="0">
          <a:solidFill>
            <a:schemeClr val="accent3">
              <a:lumMod val="75000"/>
            </a:schemeClr>
          </a:solidFill>
          <a:uFill>
            <a:solidFill>
              <a:schemeClr val="accent2">
                <a:lumMod val="75000"/>
              </a:schemeClr>
            </a:solidFill>
          </a:u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 descr="page4image20975680">
            <a:extLst>
              <a:ext uri="{FF2B5EF4-FFF2-40B4-BE49-F238E27FC236}">
                <a16:creationId xmlns:a16="http://schemas.microsoft.com/office/drawing/2014/main" id="{86F383A9-54A6-F740-8AF5-3BAAC6D93B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7" t="30332" r="1" b="26405"/>
          <a:stretch/>
        </p:blipFill>
        <p:spPr bwMode="auto">
          <a:xfrm>
            <a:off x="6898242" y="0"/>
            <a:ext cx="2281896" cy="351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163A343-93BE-A74E-8753-B6B9141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Photon detector integration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123FFF-2F07-8841-8A1E-A91E0C34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05/06/2023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B2FD3-2657-2D45-9BA2-22B1D3BC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45th B2GM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DB6C8C-112D-1140-A4B1-EA948642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876E6D-A6F8-B14B-8449-31F3D963E788}"/>
              </a:ext>
            </a:extLst>
          </p:cNvPr>
          <p:cNvSpPr txBox="1"/>
          <p:nvPr/>
        </p:nvSpPr>
        <p:spPr>
          <a:xfrm>
            <a:off x="-1" y="983385"/>
            <a:ext cx="6898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‘minor’ modifications of BLA2LE region</a:t>
            </a:r>
          </a:p>
          <a:p>
            <a:r>
              <a:rPr lang="en-GB" sz="1400" dirty="0">
                <a:sym typeface="Wingdings" pitchFamily="2" charset="2"/>
              </a:rPr>
              <a:t>	 actually no modification of magnet needed (contrary to initial suspicion)</a:t>
            </a:r>
          </a:p>
          <a:p>
            <a:r>
              <a:rPr lang="en-GB" sz="1400" dirty="0">
                <a:sym typeface="Wingdings" pitchFamily="2" charset="2"/>
              </a:rPr>
              <a:t>	 NEG pumping not on the ‘right’ side either</a:t>
            </a:r>
          </a:p>
          <a:p>
            <a:r>
              <a:rPr lang="en-GB" sz="1400" dirty="0"/>
              <a:t>Requires modification of a pipe to let photon beam out</a:t>
            </a:r>
          </a:p>
          <a:p>
            <a:r>
              <a:rPr lang="en-GB" sz="1400" dirty="0"/>
              <a:t>	</a:t>
            </a:r>
            <a:r>
              <a:rPr lang="en-GB" sz="1400" dirty="0">
                <a:sym typeface="Wingdings" pitchFamily="2" charset="2"/>
              </a:rPr>
              <a:t> proposed pipe modification  (validated by T. Ishibashi and D. Zhou)</a:t>
            </a:r>
            <a:endParaRPr lang="en-GB" sz="14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5CED382-72D7-6845-B6A7-40EC2B8AAA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013"/>
          <a:stretch/>
        </p:blipFill>
        <p:spPr>
          <a:xfrm rot="16200000">
            <a:off x="1644621" y="680419"/>
            <a:ext cx="1674367" cy="4836882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E289D781-D065-C841-A1B6-23F82142EA1A}"/>
              </a:ext>
            </a:extLst>
          </p:cNvPr>
          <p:cNvSpPr/>
          <p:nvPr/>
        </p:nvSpPr>
        <p:spPr>
          <a:xfrm>
            <a:off x="1820985" y="3056050"/>
            <a:ext cx="453292" cy="4733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4870611-2EA3-B84A-AF62-05117F6E377D}"/>
              </a:ext>
            </a:extLst>
          </p:cNvPr>
          <p:cNvSpPr txBox="1"/>
          <p:nvPr/>
        </p:nvSpPr>
        <p:spPr>
          <a:xfrm>
            <a:off x="382954" y="3674433"/>
            <a:ext cx="24272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rgbClr val="FF0000"/>
                </a:solidFill>
              </a:rPr>
              <a:t>Pumping</a:t>
            </a:r>
            <a:r>
              <a:rPr lang="fr-FR" sz="1100" dirty="0">
                <a:solidFill>
                  <a:srgbClr val="FF0000"/>
                </a:solidFill>
              </a:rPr>
              <a:t> port </a:t>
            </a:r>
            <a:r>
              <a:rPr lang="fr-FR" sz="1100" dirty="0" err="1">
                <a:solidFill>
                  <a:srgbClr val="FF0000"/>
                </a:solidFill>
              </a:rPr>
              <a:t>side</a:t>
            </a:r>
            <a:r>
              <a:rPr lang="fr-FR" sz="1100" dirty="0">
                <a:solidFill>
                  <a:srgbClr val="FF0000"/>
                </a:solidFill>
              </a:rPr>
              <a:t> </a:t>
            </a:r>
            <a:r>
              <a:rPr lang="fr-FR" sz="1100" dirty="0" err="1">
                <a:solidFill>
                  <a:srgbClr val="FF0000"/>
                </a:solidFill>
              </a:rPr>
              <a:t>need</a:t>
            </a:r>
            <a:r>
              <a:rPr lang="fr-FR" sz="1100" dirty="0">
                <a:solidFill>
                  <a:srgbClr val="FF0000"/>
                </a:solidFill>
              </a:rPr>
              <a:t> to </a:t>
            </a:r>
            <a:r>
              <a:rPr lang="fr-FR" sz="1100" dirty="0" err="1">
                <a:solidFill>
                  <a:srgbClr val="FF0000"/>
                </a:solidFill>
              </a:rPr>
              <a:t>be</a:t>
            </a:r>
            <a:r>
              <a:rPr lang="fr-FR" sz="1100" dirty="0">
                <a:solidFill>
                  <a:srgbClr val="FF0000"/>
                </a:solidFill>
              </a:rPr>
              <a:t> </a:t>
            </a:r>
            <a:r>
              <a:rPr lang="fr-FR" sz="1100" dirty="0" err="1">
                <a:solidFill>
                  <a:srgbClr val="FF0000"/>
                </a:solidFill>
              </a:rPr>
              <a:t>changed</a:t>
            </a:r>
            <a:r>
              <a:rPr lang="fr-FR" sz="11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35602E-ED8C-9A44-93EE-0EFD5C236C50}"/>
              </a:ext>
            </a:extLst>
          </p:cNvPr>
          <p:cNvSpPr/>
          <p:nvPr/>
        </p:nvSpPr>
        <p:spPr>
          <a:xfrm>
            <a:off x="7264774" y="637959"/>
            <a:ext cx="1250576" cy="120363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6CC6FAC-E81D-BF4D-AA88-9DF0068CD9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59" y="2149938"/>
            <a:ext cx="5562042" cy="426914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F8092B0-C58A-8644-AE16-ED8C728EA60B}"/>
              </a:ext>
            </a:extLst>
          </p:cNvPr>
          <p:cNvSpPr txBox="1"/>
          <p:nvPr/>
        </p:nvSpPr>
        <p:spPr>
          <a:xfrm>
            <a:off x="5729366" y="5653237"/>
            <a:ext cx="160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BreadBoard</a:t>
            </a:r>
            <a:r>
              <a:rPr lang="fr-FR" dirty="0"/>
              <a:t> 450x450 mm</a:t>
            </a:r>
            <a:r>
              <a:rPr lang="fr-FR" baseline="30000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FDB25B7-A7D2-B14F-89B5-A968E2FF8C7D}"/>
              </a:ext>
            </a:extLst>
          </p:cNvPr>
          <p:cNvSpPr txBox="1"/>
          <p:nvPr/>
        </p:nvSpPr>
        <p:spPr>
          <a:xfrm>
            <a:off x="5268926" y="4217390"/>
            <a:ext cx="3132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Xray</a:t>
            </a:r>
            <a:r>
              <a:rPr lang="fr-FR" dirty="0"/>
              <a:t> out : 210 µrad</a:t>
            </a:r>
          </a:p>
          <a:p>
            <a:r>
              <a:rPr lang="fr-FR" dirty="0"/>
              <a:t>≈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Ø6 mm at 14,5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meters</a:t>
            </a: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BFF15FC-273F-594C-A3B9-E05F2F60C8A5}"/>
              </a:ext>
            </a:extLst>
          </p:cNvPr>
          <p:cNvCxnSpPr>
            <a:cxnSpLocks/>
          </p:cNvCxnSpPr>
          <p:nvPr/>
        </p:nvCxnSpPr>
        <p:spPr>
          <a:xfrm flipV="1">
            <a:off x="6750996" y="1841594"/>
            <a:ext cx="1650774" cy="110050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9E6A58AC-B082-FE44-AE6F-493538BE7F0B}"/>
              </a:ext>
            </a:extLst>
          </p:cNvPr>
          <p:cNvCxnSpPr>
            <a:cxnSpLocks/>
          </p:cNvCxnSpPr>
          <p:nvPr/>
        </p:nvCxnSpPr>
        <p:spPr>
          <a:xfrm flipV="1">
            <a:off x="2455955" y="1248899"/>
            <a:ext cx="5277534" cy="40959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79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" id="{FBF67BF5-E241-D94D-A1E0-A0EA0C623EF9}" vid="{4197D68A-286D-DD47-B0B2-A034CCFF114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48821</TotalTime>
  <Words>88</Words>
  <Application>Microsoft Macintosh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Photon detector 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thoughts towards Compton polarimtry for ‘Chiral BELLE2’</dc:title>
  <dc:creator>Aurélien Martens</dc:creator>
  <cp:lastModifiedBy>Aurélien Martens</cp:lastModifiedBy>
  <cp:revision>362</cp:revision>
  <cp:lastPrinted>2019-10-21T14:23:48Z</cp:lastPrinted>
  <dcterms:created xsi:type="dcterms:W3CDTF">2019-09-23T10:30:56Z</dcterms:created>
  <dcterms:modified xsi:type="dcterms:W3CDTF">2023-06-06T05:48:58Z</dcterms:modified>
</cp:coreProperties>
</file>